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layout6.xml" ContentType="application/vnd.openxmlformats-officedocument.drawingml.diagramLayout+xml"/>
  <Override PartName="/ppt/diagrams/data4.xml" ContentType="application/vnd.openxmlformats-officedocument.drawingml.diagramData+xml"/>
  <Override PartName="/ppt/diagrams/data6.xml" ContentType="application/vnd.openxmlformats-officedocument.drawingml.diagramData+xml"/>
  <Override PartName="/ppt/diagrams/layout8.xml" ContentType="application/vnd.openxmlformats-officedocument.drawingml.diagramLayout+xml"/>
  <Override PartName="/ppt/diagrams/quickStyle6.xml" ContentType="application/vnd.openxmlformats-officedocument.drawingml.diagramStyle+xml"/>
  <Override PartName="/ppt/diagrams/drawing4.xml" ContentType="application/vnd.ms-office.drawingml.diagramDrawing+xml"/>
  <Override PartName="/ppt/diagrams/drawing5.xml" ContentType="application/vnd.ms-office.drawingml.diagramDrawing+xml"/>
  <Override PartName="/ppt/diagrams/quickStyle7.xml" ContentType="application/vnd.openxmlformats-officedocument.drawingml.diagramStyle+xml"/>
  <Override PartName="/ppt/diagrams/colors6.xml" ContentType="application/vnd.openxmlformats-officedocument.drawingml.diagramColors+xml"/>
  <Override PartName="/ppt/diagrams/layout5.xml" ContentType="application/vnd.openxmlformats-officedocument.drawingml.diagramLayout+xml"/>
  <Override PartName="/ppt/diagrams/data3.xml" ContentType="application/vnd.openxmlformats-officedocument.drawingml.diagramData+xml"/>
  <Override PartName="/ppt/diagrams/layout1.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quickStyle3.xml" ContentType="application/vnd.openxmlformats-officedocument.drawingml.diagramStyle+xml"/>
  <Override PartName="/ppt/diagrams/colors3.xml" ContentType="application/vnd.openxmlformats-officedocument.drawingml.diagramColors+xml"/>
  <Override PartName="/ppt/diagrams/layout2.xml" ContentType="application/vnd.openxmlformats-officedocument.drawingml.diagramLayout+xml"/>
  <Override PartName="/ppt/diagrams/drawing6.xml" ContentType="application/vnd.ms-office.drawingml.diagramDrawing+xml"/>
  <Override PartName="/ppt/diagrams/quickStyle8.xml" ContentType="application/vnd.openxmlformats-officedocument.drawingml.diagramStyle+xml"/>
  <Override PartName="/ppt/diagrams/drawing7.xml" ContentType="application/vnd.ms-office.drawingml.diagramDrawing+xml"/>
  <Override PartName="/ppt/diagrams/data7.xml" ContentType="application/vnd.openxmlformats-officedocument.drawingml.diagramData+xml"/>
  <Override PartName="/ppt/diagrams/colors4.xml" ContentType="application/vnd.openxmlformats-officedocument.drawingml.diagramColors+xml"/>
  <Override PartName="/ppt/diagrams/data8.xml" ContentType="application/vnd.openxmlformats-officedocument.drawingml.diagramData+xml"/>
  <Override PartName="/ppt/diagrams/drawing8.xml" ContentType="application/vnd.ms-office.drawingml.diagramDrawing+xml"/>
  <Override PartName="/ppt/diagrams/quickStyle2.xml" ContentType="application/vnd.openxmlformats-officedocument.drawingml.diagramStyle+xml"/>
  <Override PartName="/ppt/diagrams/colors8.xml" ContentType="application/vnd.openxmlformats-officedocument.drawingml.diagramColors+xml"/>
  <Override PartName="/ppt/diagrams/colors1.xml" ContentType="application/vnd.openxmlformats-officedocument.drawingml.diagramColors+xml"/>
  <Override PartName="/ppt/diagrams/quickStyle1.xml" ContentType="application/vnd.openxmlformats-officedocument.drawingml.diagramStyle+xml"/>
  <Override PartName="/ppt/diagrams/colors7.xml" ContentType="application/vnd.openxmlformats-officedocument.drawingml.diagramColors+xml"/>
  <Override PartName="/ppt/diagrams/layout3.xml" ContentType="application/vnd.openxmlformats-officedocument.drawingml.diagramLayout+xml"/>
  <Override PartName="/ppt/diagrams/data1.xml" ContentType="application/vnd.openxmlformats-officedocument.drawingml.diagramData+xml"/>
  <Override PartName="/ppt/diagrams/drawing2.xml" ContentType="application/vnd.ms-office.drawingml.diagramDrawing+xml"/>
  <Override PartName="/ppt/diagrams/quickStyle4.xml" ContentType="application/vnd.openxmlformats-officedocument.drawingml.diagramStyle+xml"/>
  <Override PartName="/ppt/diagrams/data2.xml" ContentType="application/vnd.openxmlformats-officedocument.drawingml.diagramData+xml"/>
  <Override PartName="/ppt/diagrams/layout4.xml" ContentType="application/vnd.openxmlformats-officedocument.drawingml.diagramLayout+xml"/>
  <Override PartName="/ppt/diagrams/colors5.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diagrams/layout7.xml" ContentType="application/vnd.openxmlformats-officedocument.drawingml.diagramLayout+xml"/>
  <Override PartName="/ppt/diagrams/data5.xml" ContentType="application/vnd.openxmlformats-officedocument.drawingml.diagramData+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56.png" ContentType="image/png"/>
  <Override PartName="/ppt/media/image4.wmf" ContentType="image/x-wmf"/>
  <Override PartName="/ppt/media/image54.jpeg" ContentType="image/jpeg"/>
  <Override PartName="/ppt/media/image72.png" ContentType="image/png"/>
  <Override PartName="/ppt/media/image53.png" ContentType="image/png"/>
  <Override PartName="/ppt/media/image52.png" ContentType="image/png"/>
  <Override PartName="/ppt/media/image100.png" ContentType="image/png"/>
  <Override PartName="/ppt/media/image51.png" ContentType="image/png"/>
  <Override PartName="/ppt/media/image95.jpeg" ContentType="image/jpeg"/>
  <Override PartName="/ppt/media/image50.svg" ContentType="image/svg"/>
  <Override PartName="/ppt/media/image46.png" ContentType="image/png"/>
  <Override PartName="/ppt/media/image49.png" ContentType="image/png"/>
  <Override PartName="/ppt/media/image44.jpeg" ContentType="image/jpeg"/>
  <Override PartName="/ppt/media/image43.png" ContentType="image/png"/>
  <Override PartName="/ppt/media/image47.jpeg" ContentType="image/jpeg"/>
  <Override PartName="/ppt/media/image42.png" ContentType="image/png"/>
  <Override PartName="/ppt/media/image86.svg" ContentType="image/svg"/>
  <Override PartName="/ppt/media/image41.png" ContentType="image/png"/>
  <Override PartName="/ppt/media/image40.png" ContentType="image/png"/>
  <Override PartName="/ppt/media/image84.svg" ContentType="image/sv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75.svg" ContentType="image/svg"/>
  <Override PartName="/ppt/media/image30.png" ContentType="image/png"/>
  <Override PartName="/ppt/media/image13.tif" ContentType="image/tiff"/>
  <Override PartName="/ppt/media/image11.png" ContentType="image/png"/>
  <Override PartName="/ppt/media/image25.png" ContentType="image/png"/>
  <Override PartName="/ppt/media/image69.svg" ContentType="image/svg"/>
  <Override PartName="/ppt/media/image90.png" ContentType="image/png"/>
  <Override PartName="/ppt/media/image9.png" ContentType="image/png"/>
  <Override PartName="/ppt/media/image18.png" ContentType="image/png"/>
  <Override PartName="/ppt/media/image12.jpeg" ContentType="image/jpeg"/>
  <Override PartName="/ppt/media/image83.png" ContentType="image/png"/>
  <Override PartName="/ppt/media/image57.png" ContentType="image/png"/>
  <Override PartName="/ppt/media/image5.wmf" ContentType="image/x-wmf"/>
  <Override PartName="/ppt/media/image20.png" ContentType="image/png"/>
  <Override PartName="/ppt/media/image45.jpeg" ContentType="image/jpeg"/>
  <Override PartName="/ppt/media/image22.png" ContentType="image/png"/>
  <Override PartName="/ppt/media/image66.gif" ContentType="image/gif"/>
  <Override PartName="/ppt/media/image59.png" ContentType="image/png"/>
  <Override PartName="/ppt/media/image60.jpeg" ContentType="image/jpeg"/>
  <Override PartName="/ppt/media/image97.jpeg" ContentType="image/jpeg"/>
  <Override PartName="/ppt/media/image24.png" ContentType="image/png"/>
  <Override PartName="/ppt/media/image19.png" ContentType="image/png"/>
  <Override PartName="/ppt/media/image61.png" ContentType="image/png"/>
  <Override PartName="/ppt/media/image96.jpeg" ContentType="image/jpeg"/>
  <Override PartName="/ppt/media/image63.png" ContentType="image/png"/>
  <Override PartName="/ppt/media/image64.png" ContentType="image/png"/>
  <Override PartName="/ppt/media/image88.svg" ContentType="image/svg"/>
  <Override PartName="/ppt/media/image65.png" ContentType="image/png"/>
  <Override PartName="/ppt/media/image67.gif" ContentType="image/gif"/>
  <Override PartName="/ppt/media/image23.png" ContentType="image/png"/>
  <Override PartName="/ppt/media/image71.svg" ContentType="image/svg"/>
  <Override PartName="/ppt/media/image92.svg" ContentType="image/svg"/>
  <Override PartName="/ppt/media/image89.png" ContentType="image/png"/>
  <Override PartName="/ppt/media/image77.png" ContentType="image/png"/>
  <Override PartName="/ppt/media/image87.png" ContentType="image/png"/>
  <Override PartName="/ppt/media/image85.png" ContentType="image/png"/>
  <Override PartName="/ppt/media/image68.png" ContentType="image/png"/>
  <Override PartName="/ppt/media/image70.png" ContentType="image/png"/>
  <Override PartName="/ppt/media/image81.svg" ContentType="image/svg"/>
  <Override PartName="/ppt/media/image78.png" ContentType="image/png"/>
  <Override PartName="/ppt/media/image76.png" ContentType="image/png"/>
  <Override PartName="/ppt/media/image62.png" ContentType="image/png"/>
  <Override PartName="/ppt/media/image73.svg" ContentType="image/svg"/>
  <Override PartName="/ppt/media/image94.png" ContentType="image/png"/>
  <Override PartName="/ppt/media/image29.png" ContentType="image/png"/>
  <Override PartName="/ppt/media/image79.jpeg" ContentType="image/jpeg"/>
  <Override PartName="/ppt/media/image74.png" ContentType="image/png"/>
  <Override PartName="/ppt/media/image3.wmf" ContentType="image/x-wmf"/>
  <Override PartName="/ppt/media/image58.png" ContentType="image/png"/>
  <Override PartName="/ppt/media/image21.png" ContentType="image/png"/>
  <Override PartName="/ppt/media/image1.jpeg" ContentType="image/jpeg"/>
  <Override PartName="/ppt/media/image10.png" ContentType="image/png"/>
  <Override PartName="/ppt/media/image55.jpeg" ContentType="image/jpeg"/>
  <Override PartName="/ppt/media/image82.png" ContentType="image/png"/>
  <Override PartName="/ppt/media/image17.png" ContentType="image/png"/>
  <Override PartName="/ppt/media/image15.png" ContentType="image/png"/>
  <Override PartName="/ppt/media/image80.png" ContentType="image/png"/>
  <Override PartName="/ppt/media/image6.png" ContentType="image/png"/>
  <Override PartName="/ppt/media/image38.png" ContentType="image/png"/>
  <Override PartName="/ppt/media/image99.jpeg" ContentType="image/jpeg"/>
  <Override PartName="/ppt/media/image26.png" ContentType="image/png"/>
  <Override PartName="/ppt/media/image8.jpeg" ContentType="image/jpeg"/>
  <Override PartName="/ppt/media/image91.png" ContentType="image/png"/>
  <Override PartName="/ppt/media/image14.tif" ContentType="image/tiff"/>
  <Override PartName="/ppt/media/image2.wmf" ContentType="image/x-wmf"/>
  <Override PartName="/ppt/media/image27.png" ContentType="image/png"/>
  <Override PartName="/ppt/media/image28.png" ContentType="image/png"/>
  <Override PartName="/ppt/media/image93.png" ContentType="image/png"/>
  <Override PartName="/ppt/media/image98.jpeg" ContentType="image/jpeg"/>
  <Override PartName="/ppt/media/image16.png" ContentType="image/png"/>
  <Override PartName="/ppt/media/image7.png" ContentType="image/png"/>
  <Override PartName="/ppt/media/image39.png" ContentType="image/png"/>
  <Override PartName="/ppt/media/image4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13.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notesSlides/_rels/notesSlide36.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52.xml.rels" ContentType="application/vnd.openxmlformats-package.relationships+xml"/>
  <Override PartName="/ppt/notesSlides/_rels/notesSlide29.xml.rels" ContentType="application/vnd.openxmlformats-package.relationships+xml"/>
  <Override PartName="/ppt/notesSlides/_rels/notesSlide17.xml.rels" ContentType="application/vnd.openxmlformats-package.relationships+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52.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63" Type="http://schemas.openxmlformats.org/officeDocument/2006/relationships/slide" Target="slides/slide45.xml"/><Relationship Id="rId64" Type="http://schemas.openxmlformats.org/officeDocument/2006/relationships/slide" Target="slides/slide46.xml"/><Relationship Id="rId65" Type="http://schemas.openxmlformats.org/officeDocument/2006/relationships/slide" Target="slides/slide47.xml"/><Relationship Id="rId66" Type="http://schemas.openxmlformats.org/officeDocument/2006/relationships/slide" Target="slides/slide48.xml"/><Relationship Id="rId67" Type="http://schemas.openxmlformats.org/officeDocument/2006/relationships/slide" Target="slides/slide49.xml"/><Relationship Id="rId68" Type="http://schemas.openxmlformats.org/officeDocument/2006/relationships/slide" Target="slides/slide50.xml"/><Relationship Id="rId69" Type="http://schemas.openxmlformats.org/officeDocument/2006/relationships/slide" Target="slides/slide51.xml"/><Relationship Id="rId70" Type="http://schemas.openxmlformats.org/officeDocument/2006/relationships/slide" Target="slides/slide52.xml"/><Relationship Id="rId71" Type="http://schemas.openxmlformats.org/officeDocument/2006/relationships/slide" Target="slides/slide53.xml"/><Relationship Id="rId72" Type="http://schemas.openxmlformats.org/officeDocument/2006/relationships/slide" Target="slides/slide54.xml"/><Relationship Id="rId73"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Engineering</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Modelling</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Deployment</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Monitoring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accent2"/>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accent2"/>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a:t>
          </a:r>
          <a:br>
            <a:rPr lang="en-GB" dirty="0"/>
          </a:br>
          <a:r>
            <a:rPr lang="en-GB" dirty="0"/>
            <a:t>Ingestion</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Data Validation</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Data Cleaning</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Feature Engineering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accent2"/>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tx1"/>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Human inspection</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Shadow mode</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Human in </a:t>
          </a:r>
          <a:br>
            <a:rPr lang="en-GB" dirty="0"/>
          </a:br>
          <a:r>
            <a:rPr lang="en-GB" dirty="0"/>
            <a:t>the loop</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Full Automation</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tx1"/>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tx1"/>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Engineering</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Modelling</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Deployment</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Monitoring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1951" y="1127203"/>
          <a:ext cx="1958080" cy="78323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Data Engineering</a:t>
          </a:r>
        </a:p>
      </dsp:txBody>
      <dsp:txXfrm>
        <a:off x="1951" y="1127203"/>
        <a:ext cx="1762272" cy="783232"/>
      </dsp:txXfrm>
    </dsp:sp>
    <dsp:sp modelId="{C336D480-5BC4-C74A-8728-426CD5ADEE0C}">
      <dsp:nvSpPr>
        <dsp:cNvPr id="0" name=""/>
        <dsp:cNvSpPr/>
      </dsp:nvSpPr>
      <dsp:spPr>
        <a:xfrm>
          <a:off x="1568415"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Modelling</a:t>
          </a:r>
        </a:p>
      </dsp:txBody>
      <dsp:txXfrm>
        <a:off x="1960031" y="1127203"/>
        <a:ext cx="1174848" cy="783232"/>
      </dsp:txXfrm>
    </dsp:sp>
    <dsp:sp modelId="{F192EEBE-E62E-3648-A001-0A268093B6FD}">
      <dsp:nvSpPr>
        <dsp:cNvPr id="0" name=""/>
        <dsp:cNvSpPr/>
      </dsp:nvSpPr>
      <dsp:spPr>
        <a:xfrm>
          <a:off x="3134879"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Deployment</a:t>
          </a:r>
        </a:p>
      </dsp:txBody>
      <dsp:txXfrm>
        <a:off x="3526495" y="1127203"/>
        <a:ext cx="1174848" cy="783232"/>
      </dsp:txXfrm>
    </dsp:sp>
    <dsp:sp modelId="{766109EF-97E8-804A-9399-56C585B1C810}">
      <dsp:nvSpPr>
        <dsp:cNvPr id="0" name=""/>
        <dsp:cNvSpPr/>
      </dsp:nvSpPr>
      <dsp:spPr>
        <a:xfrm>
          <a:off x="4701344"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Monitoring</a:t>
          </a:r>
        </a:p>
      </dsp:txBody>
      <dsp:txXfrm>
        <a:off x="5092960" y="1127203"/>
        <a:ext cx="1174848" cy="783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441" y="601066"/>
          <a:ext cx="2449480" cy="97979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a:t>
          </a:r>
          <a:br>
            <a:rPr lang="en-GB" sz="2000" kern="1200" dirty="0"/>
          </a:br>
          <a:r>
            <a:rPr lang="en-GB" sz="2000" kern="1200" dirty="0"/>
            <a:t>Ingestion</a:t>
          </a:r>
        </a:p>
      </dsp:txBody>
      <dsp:txXfrm>
        <a:off x="2441" y="601066"/>
        <a:ext cx="2204532" cy="979792"/>
      </dsp:txXfrm>
    </dsp:sp>
    <dsp:sp modelId="{C336D480-5BC4-C74A-8728-426CD5ADEE0C}">
      <dsp:nvSpPr>
        <dsp:cNvPr id="0" name=""/>
        <dsp:cNvSpPr/>
      </dsp:nvSpPr>
      <dsp:spPr>
        <a:xfrm>
          <a:off x="1962025"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Validation</a:t>
          </a:r>
        </a:p>
      </dsp:txBody>
      <dsp:txXfrm>
        <a:off x="2451921" y="601066"/>
        <a:ext cx="1469688" cy="979792"/>
      </dsp:txXfrm>
    </dsp:sp>
    <dsp:sp modelId="{F192EEBE-E62E-3648-A001-0A268093B6FD}">
      <dsp:nvSpPr>
        <dsp:cNvPr id="0" name=""/>
        <dsp:cNvSpPr/>
      </dsp:nvSpPr>
      <dsp:spPr>
        <a:xfrm>
          <a:off x="3921610"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Cleaning</a:t>
          </a:r>
        </a:p>
      </dsp:txBody>
      <dsp:txXfrm>
        <a:off x="4411506" y="601066"/>
        <a:ext cx="1469688" cy="979792"/>
      </dsp:txXfrm>
    </dsp:sp>
    <dsp:sp modelId="{766109EF-97E8-804A-9399-56C585B1C810}">
      <dsp:nvSpPr>
        <dsp:cNvPr id="0" name=""/>
        <dsp:cNvSpPr/>
      </dsp:nvSpPr>
      <dsp:spPr>
        <a:xfrm>
          <a:off x="5881194"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Feature Engineering</a:t>
          </a:r>
        </a:p>
      </dsp:txBody>
      <dsp:txXfrm>
        <a:off x="6371090" y="601066"/>
        <a:ext cx="1469688" cy="979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441" y="0"/>
          <a:ext cx="2449480" cy="629926"/>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Human inspection</a:t>
          </a:r>
        </a:p>
      </dsp:txBody>
      <dsp:txXfrm>
        <a:off x="2441" y="0"/>
        <a:ext cx="2291999" cy="629926"/>
      </dsp:txXfrm>
    </dsp:sp>
    <dsp:sp modelId="{C336D480-5BC4-C74A-8728-426CD5ADEE0C}">
      <dsp:nvSpPr>
        <dsp:cNvPr id="0" name=""/>
        <dsp:cNvSpPr/>
      </dsp:nvSpPr>
      <dsp:spPr>
        <a:xfrm>
          <a:off x="1962025"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Shadow mode</a:t>
          </a:r>
        </a:p>
      </dsp:txBody>
      <dsp:txXfrm>
        <a:off x="2276988" y="0"/>
        <a:ext cx="1819554" cy="629926"/>
      </dsp:txXfrm>
    </dsp:sp>
    <dsp:sp modelId="{F192EEBE-E62E-3648-A001-0A268093B6FD}">
      <dsp:nvSpPr>
        <dsp:cNvPr id="0" name=""/>
        <dsp:cNvSpPr/>
      </dsp:nvSpPr>
      <dsp:spPr>
        <a:xfrm>
          <a:off x="3921610"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Human in </a:t>
          </a:r>
          <a:br>
            <a:rPr lang="en-GB" sz="1900" kern="1200" dirty="0"/>
          </a:br>
          <a:r>
            <a:rPr lang="en-GB" sz="1900" kern="1200" dirty="0"/>
            <a:t>the loop</a:t>
          </a:r>
        </a:p>
      </dsp:txBody>
      <dsp:txXfrm>
        <a:off x="4236573" y="0"/>
        <a:ext cx="1819554" cy="629926"/>
      </dsp:txXfrm>
    </dsp:sp>
    <dsp:sp modelId="{766109EF-97E8-804A-9399-56C585B1C810}">
      <dsp:nvSpPr>
        <dsp:cNvPr id="0" name=""/>
        <dsp:cNvSpPr/>
      </dsp:nvSpPr>
      <dsp:spPr>
        <a:xfrm>
          <a:off x="5881194"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Full Automation</a:t>
          </a:r>
        </a:p>
      </dsp:txBody>
      <dsp:txXfrm>
        <a:off x="6196157" y="0"/>
        <a:ext cx="1819554" cy="6299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1951" y="1127203"/>
          <a:ext cx="1958080" cy="78323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Data Engineering</a:t>
          </a:r>
        </a:p>
      </dsp:txBody>
      <dsp:txXfrm>
        <a:off x="1951" y="1127203"/>
        <a:ext cx="1762272" cy="783232"/>
      </dsp:txXfrm>
    </dsp:sp>
    <dsp:sp modelId="{C336D480-5BC4-C74A-8728-426CD5ADEE0C}">
      <dsp:nvSpPr>
        <dsp:cNvPr id="0" name=""/>
        <dsp:cNvSpPr/>
      </dsp:nvSpPr>
      <dsp:spPr>
        <a:xfrm>
          <a:off x="1568415"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Modelling</a:t>
          </a:r>
        </a:p>
      </dsp:txBody>
      <dsp:txXfrm>
        <a:off x="1960031" y="1127203"/>
        <a:ext cx="1174848" cy="783232"/>
      </dsp:txXfrm>
    </dsp:sp>
    <dsp:sp modelId="{F192EEBE-E62E-3648-A001-0A268093B6FD}">
      <dsp:nvSpPr>
        <dsp:cNvPr id="0" name=""/>
        <dsp:cNvSpPr/>
      </dsp:nvSpPr>
      <dsp:spPr>
        <a:xfrm>
          <a:off x="3134879"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Deployment</a:t>
          </a:r>
        </a:p>
      </dsp:txBody>
      <dsp:txXfrm>
        <a:off x="3526495" y="1127203"/>
        <a:ext cx="1174848" cy="783232"/>
      </dsp:txXfrm>
    </dsp:sp>
    <dsp:sp modelId="{766109EF-97E8-804A-9399-56C585B1C810}">
      <dsp:nvSpPr>
        <dsp:cNvPr id="0" name=""/>
        <dsp:cNvSpPr/>
      </dsp:nvSpPr>
      <dsp:spPr>
        <a:xfrm>
          <a:off x="4701344"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Monitoring</a:t>
          </a:r>
        </a:p>
      </dsp:txBody>
      <dsp:txXfrm>
        <a:off x="5092960" y="1127203"/>
        <a:ext cx="1174848" cy="78323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800" spc="-1" strike="noStrike">
                <a:solidFill>
                  <a:schemeClr val="dk1"/>
                </a:solidFill>
                <a:latin typeface="Arial"/>
              </a:rPr>
              <a:t>Click to move the slide</a:t>
            </a:r>
            <a:endParaRPr b="0" lang="en-US" sz="1800" spc="-1" strike="noStrike">
              <a:solidFill>
                <a:schemeClr val="dk1"/>
              </a:solidFill>
              <a:latin typeface="Arial"/>
            </a:endParaRPr>
          </a:p>
        </p:txBody>
      </p:sp>
      <p:sp>
        <p:nvSpPr>
          <p:cNvPr id="15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5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57" name="PlaceHolder 4"/>
          <p:cNvSpPr>
            <a:spLocks noGrp="1"/>
          </p:cNvSpPr>
          <p:nvPr>
            <p:ph type="dt" idx="25"/>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58" name="PlaceHolder 5"/>
          <p:cNvSpPr>
            <a:spLocks noGrp="1"/>
          </p:cNvSpPr>
          <p:nvPr>
            <p:ph type="ftr" idx="26"/>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9" name="PlaceHolder 6"/>
          <p:cNvSpPr>
            <a:spLocks noGrp="1"/>
          </p:cNvSpPr>
          <p:nvPr>
            <p:ph type="sldNum" idx="27"/>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D236CA3-76B4-4407-8970-F084FD98116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380880" y="685800"/>
            <a:ext cx="6095520" cy="3428640"/>
          </a:xfrm>
          <a:prstGeom prst="rect">
            <a:avLst/>
          </a:prstGeom>
          <a:ln w="0">
            <a:noFill/>
          </a:ln>
        </p:spPr>
      </p:sp>
      <p:sp>
        <p:nvSpPr>
          <p:cNvPr id="5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7" name="PlaceHolder 3"/>
          <p:cNvSpPr>
            <a:spLocks noGrp="1"/>
          </p:cNvSpPr>
          <p:nvPr>
            <p:ph type="sldNum" idx="41"/>
          </p:nvPr>
        </p:nvSpPr>
        <p:spPr>
          <a:xfrm>
            <a:off x="3884760" y="8685360"/>
            <a:ext cx="2971440" cy="456840"/>
          </a:xfrm>
          <a:prstGeom prst="rect">
            <a:avLst/>
          </a:prstGeom>
          <a:noFill/>
          <a:ln w="0">
            <a:noFill/>
          </a:ln>
        </p:spPr>
        <p:txBody>
          <a:bodyPr lIns="91440" rIns="91440" tIns="45720" bIns="45720" anchor="b">
            <a:noAutofit/>
          </a:bodyPr>
          <a:p>
            <a:pPr indent="0">
              <a:buNone/>
            </a:pPr>
            <a:endParaRPr b="0" lang="en-US" sz="1200" spc="-1" strike="noStrike">
              <a:solidFill>
                <a:schemeClr val="dk1"/>
              </a:solidFill>
              <a:latin typeface="+mn-lt"/>
              <a:ea typeface="+mn-ea"/>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380880" y="685800"/>
            <a:ext cx="6095520" cy="3428640"/>
          </a:xfrm>
          <a:prstGeom prst="rect">
            <a:avLst/>
          </a:prstGeom>
          <a:ln w="0">
            <a:noFill/>
          </a:ln>
        </p:spPr>
      </p:sp>
      <p:sp>
        <p:nvSpPr>
          <p:cNvPr id="55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GB" sz="2000" spc="-1" strike="noStrike">
                <a:solidFill>
                  <a:srgbClr val="000000"/>
                </a:solidFill>
                <a:latin typeface="Arial"/>
              </a:rPr>
              <a:t>MLOps is about supporting the ML lifecycle - the flow from deciding to build a model to getting value from it in live. Here’s a breakdown of the ML lifecycle. We start with taking data from storage, cleaning it and extracting features, running experiments to put together a model that might work, validating that model, making it more robust by adding more data, rolling it out to production and making sure it keeps working - or at least that you find out about it if it stops working. This is all a bit abstract so let’s walk through a toy example to see what it means.</a:t>
            </a:r>
            <a:endParaRPr b="0" lang="en-US"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380880" y="685800"/>
            <a:ext cx="6095520" cy="3428640"/>
          </a:xfrm>
          <a:prstGeom prst="rect">
            <a:avLst/>
          </a:prstGeom>
          <a:ln w="0">
            <a:noFill/>
          </a:ln>
        </p:spPr>
      </p:sp>
      <p:sp>
        <p:nvSpPr>
          <p:cNvPr id="56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GB" sz="2000" spc="-1" strike="noStrike">
                <a:solidFill>
                  <a:srgbClr val="000000"/>
                </a:solidFill>
                <a:latin typeface="Arial"/>
              </a:rPr>
              <a:t>Let’s go through an ML Workfow in detail to really get a flavour of what MLOps is all about. We’ll start with some data and a question. Let’s say we’ve got data employees and their experience and skills and salaries we want to see whether we could use it benchmark salaries for other employees during a pay review. Let’s assume the data is already available and clean, though this is a pretty big assumption. But let’s assume we’ve got good data and we can create a regression model that maps employee experience to pay, maybe using scikit-learn. So we train the model and then it can be used to make a prediction for any given employee, what the salary benchmark would be. Let’s say we give our predictions for a particular set of employees to the business and they’re happy with that. So happy that they want to use it again next year or more regularly. Then our situation changes because then what we want isn’t just a prediction but a predict function. We want a predict function because we don’t want to have to re-run the training process every time the business have some new employees to check. This problem would be magnified if another department says that they want predictions too. Actually that would add extra complication as even if we know that the patterns from our training data are applicable to our department, we don’t necessarily know about the new department. But let’s assume that the data is applicable. Then our main problem is a problem of scaling - how do we make all these predictions without burning ourselves out? Probably we’re going to be interested in using the machine learning model in a web app. So maybe we add a REST API around our python code and look to run it as a web application. We might naturally package it in a docker container like we would for a traditional web app. This is a valid and common approach but it’s just one approach with machine learning deployment. It’s also common to separate model from the data by taking the python variable for the model predictor and serializing that to a file using python pickling. Then the file can be loaded into another running python application. So if we load the model into a suitable python web server app then we can serve predictions that way. This varies a little from framework to framework and can vary quite a lot if the language is not python. But basically this is a good picture for the machine learning cycle - get data, clean it, experiment with it, train a model, package the model into something that can serve predictions. And there are tools pitched at each stage of this cycle. For data storage and prep there’s tools like S3 and hadoop. Training can use a lot of compute resource and take a long time so there’s tools that help with running long-running training jobs. There’s also tools for tracking all the operations performed during training. There are tools specifically aimed at helping make batch predictions on a regular cycle, say for just getting predictions every month or whatever the cycle is that the business work to. Or if the predictions could be needed at any time then there’s tools for serving real-time predictions using a REST API. This slide only has a very small sample of the tools available in all these spaces and there are even spaces I’ve not covered here such as monitoring. So you might naturally wonder - can’t I avoid dealing with all these tools and get everything from one end-to-end platform? Platforms can save you the effort of stitching several different tools together but platforms can also be opinionated so they don’t necessarily fit every use case.</a:t>
            </a:r>
            <a:endParaRPr b="0" lang="en-US"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380880" y="685800"/>
            <a:ext cx="6095520" cy="3428640"/>
          </a:xfrm>
          <a:prstGeom prst="rect">
            <a:avLst/>
          </a:prstGeom>
          <a:ln w="0">
            <a:noFill/>
          </a:ln>
        </p:spPr>
      </p:sp>
      <p:sp>
        <p:nvSpPr>
          <p:cNvPr id="56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GB" sz="2000" spc="-1" strike="noStrike">
                <a:solidFill>
                  <a:srgbClr val="000000"/>
                </a:solidFill>
                <a:latin typeface="Arial"/>
              </a:rPr>
              <a:t>So why a platform? Why not just pick tools for individual projects as they come up? Well, there’s a lot of tools out there and choosing them can be confusing. With a platform in place, projects can skip that decision stage and start using it. This can save time on new projects and also make it easier for people to move between existing projects. When it comes to keeping versions up to date, it’s easier to see what every project is using and what upgrades need to be done. There’s also the advantage that the parts of a platform should already be integrated together, whereas a patchwork of tools requires integration work. For example, the permissions and governance features of tools might not be neatly integrated so with a patchwork you might end up managing that across different places. This is not just benefits of off-the-shelf platforms. You can certainly stitch tools together into your own platform and then these benefits can apply for the projects using it.</a:t>
            </a: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380880" y="685800"/>
            <a:ext cx="6095520" cy="3428640"/>
          </a:xfrm>
          <a:prstGeom prst="rect">
            <a:avLst/>
          </a:prstGeom>
          <a:ln w="0">
            <a:noFill/>
          </a:ln>
        </p:spPr>
      </p:sp>
      <p:sp>
        <p:nvSpPr>
          <p:cNvPr id="5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GB" sz="2000" spc="-1" strike="noStrike">
                <a:solidFill>
                  <a:srgbClr val="000000"/>
                </a:solidFill>
                <a:latin typeface="Arial"/>
              </a:rPr>
              <a:t>If you don’t consciously choose a platform then you might find different projects all make different decisions. This is what this slide is illustrating - a ‘zoo’ of different tools for different projects. It’s a ‘zoo’ because in a zoo you have lots of different animals next to each other. This can happen very easily and what the slide illustrates isn’t actually all that much variation - it’s easier to get much more than this at a big organization where you’ve got more project and departments. Here you can see that the skills required to work on and maintain project 4, for example, are very different from the skills for project 1.</a:t>
            </a:r>
            <a:endParaRPr b="0" lang="en-US" sz="20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380880" y="685800"/>
            <a:ext cx="6095520" cy="3428640"/>
          </a:xfrm>
          <a:prstGeom prst="rect">
            <a:avLst/>
          </a:prstGeom>
          <a:ln w="0">
            <a:noFill/>
          </a:ln>
        </p:spPr>
      </p:sp>
      <p:sp>
        <p:nvSpPr>
          <p:cNvPr id="56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8" name="PlaceHolder 3"/>
          <p:cNvSpPr>
            <a:spLocks noGrp="1"/>
          </p:cNvSpPr>
          <p:nvPr>
            <p:ph type="sldNum" idx="42"/>
          </p:nvPr>
        </p:nvSpPr>
        <p:spPr>
          <a:xfrm>
            <a:off x="3884760" y="8685360"/>
            <a:ext cx="2971440" cy="456840"/>
          </a:xfrm>
          <a:prstGeom prst="rect">
            <a:avLst/>
          </a:prstGeom>
          <a:noFill/>
          <a:ln w="0">
            <a:noFill/>
          </a:ln>
        </p:spPr>
        <p:txBody>
          <a:bodyPr lIns="91440" rIns="91440" tIns="45720" bIns="45720" anchor="b">
            <a:noAutofit/>
          </a:bodyPr>
          <a:p>
            <a:pPr indent="0">
              <a:buNone/>
            </a:pPr>
            <a:endParaRPr b="0" lang="en-US" sz="12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380880" y="685800"/>
            <a:ext cx="6095520" cy="3428640"/>
          </a:xfrm>
          <a:prstGeom prst="rect">
            <a:avLst/>
          </a:prstGeom>
          <a:ln w="0">
            <a:noFill/>
          </a:ln>
        </p:spPr>
      </p:sp>
      <p:sp>
        <p:nvSpPr>
          <p:cNvPr id="57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1" name="PlaceHolder 3"/>
          <p:cNvSpPr>
            <a:spLocks noGrp="1"/>
          </p:cNvSpPr>
          <p:nvPr>
            <p:ph type="sldNum" idx="43"/>
          </p:nvPr>
        </p:nvSpPr>
        <p:spPr>
          <a:xfrm>
            <a:off x="3884760" y="8685360"/>
            <a:ext cx="2971440" cy="456840"/>
          </a:xfrm>
          <a:prstGeom prst="rect">
            <a:avLst/>
          </a:prstGeom>
          <a:noFill/>
          <a:ln w="0">
            <a:noFill/>
          </a:ln>
        </p:spPr>
        <p:txBody>
          <a:bodyPr lIns="91440" rIns="91440" tIns="45720" bIns="45720" anchor="b">
            <a:noAutofit/>
          </a:bodyPr>
          <a:p>
            <a:pPr indent="0">
              <a:buNone/>
            </a:pPr>
            <a:endParaRPr b="0" lang="en-U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380880" y="685800"/>
            <a:ext cx="6095520" cy="3428640"/>
          </a:xfrm>
          <a:prstGeom prst="rect">
            <a:avLst/>
          </a:prstGeom>
          <a:ln w="0">
            <a:noFill/>
          </a:ln>
        </p:spPr>
      </p:sp>
      <p:sp>
        <p:nvSpPr>
          <p:cNvPr id="57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n-GB" sz="2000" spc="-1" strike="noStrike">
                <a:solidFill>
                  <a:srgbClr val="000000"/>
                </a:solidFill>
                <a:latin typeface="Arial"/>
              </a:rPr>
              <a:t>When one of the values of Y is rare in the population, considerable resources in datacollection can be saved by randomly selecting within categories of Y. This is known in</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econometrics as choice-based or endogenous stratified sampling and in epidemiology as a</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case-control design (Breslow 1996); it is also useful for choosing qualitative case studies</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(King et al. 1994, Sect. 4.4.2). The strategy is to select on Y</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by collecting observations</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(randomly or all those available) for which Y</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 1 (the "cases") and a random selection of</a:t>
            </a:r>
            <a:endParaRPr b="0" lang="en-US" sz="2000" spc="-1" strike="noStrike">
              <a:solidFill>
                <a:srgbClr val="000000"/>
              </a:solidFill>
              <a:latin typeface="Arial"/>
            </a:endParaRPr>
          </a:p>
          <a:p>
            <a:pPr marL="216000" indent="0">
              <a:lnSpc>
                <a:spcPct val="100000"/>
              </a:lnSpc>
              <a:buNone/>
            </a:pPr>
            <a:r>
              <a:rPr b="0" lang="en-GB" sz="2000" spc="-1" strike="noStrike">
                <a:solidFill>
                  <a:srgbClr val="000000"/>
                </a:solidFill>
                <a:latin typeface="Arial"/>
              </a:rPr>
              <a:t>observations for which Y = 0 (the "controls").</a:t>
            </a:r>
            <a:endParaRPr b="0" lang="en-US" sz="2000" spc="-1" strike="noStrike">
              <a:solidFill>
                <a:srgbClr val="000000"/>
              </a:solidFill>
              <a:latin typeface="Arial"/>
            </a:endParaRPr>
          </a:p>
        </p:txBody>
      </p:sp>
      <p:sp>
        <p:nvSpPr>
          <p:cNvPr id="574" name="PlaceHolder 3"/>
          <p:cNvSpPr>
            <a:spLocks noGrp="1"/>
          </p:cNvSpPr>
          <p:nvPr>
            <p:ph type="sldNum" idx="44"/>
          </p:nvPr>
        </p:nvSpPr>
        <p:spPr>
          <a:xfrm>
            <a:off x="3884760" y="8685360"/>
            <a:ext cx="2971440" cy="456840"/>
          </a:xfrm>
          <a:prstGeom prst="rect">
            <a:avLst/>
          </a:prstGeom>
          <a:noFill/>
          <a:ln w="0">
            <a:noFill/>
          </a:ln>
        </p:spPr>
        <p:txBody>
          <a:bodyPr lIns="91440" rIns="91440" tIns="45720" bIns="45720" anchor="b">
            <a:noAutofit/>
          </a:bodyPr>
          <a:p>
            <a:pPr indent="0">
              <a:buNone/>
            </a:pPr>
            <a:endParaRPr b="0" lang="en-US" sz="1200" spc="-1" strike="noStrike">
              <a:solidFill>
                <a:srgbClr val="000000"/>
              </a:solid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380880" y="685800"/>
            <a:ext cx="6095520" cy="3428640"/>
          </a:xfrm>
          <a:prstGeom prst="rect">
            <a:avLst/>
          </a:prstGeom>
          <a:ln w="0">
            <a:noFill/>
          </a:ln>
        </p:spPr>
      </p:sp>
      <p:sp>
        <p:nvSpPr>
          <p:cNvPr id="57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defTabSz="457200">
              <a:lnSpc>
                <a:spcPct val="100000"/>
              </a:lnSpc>
              <a:buNone/>
              <a:tabLst>
                <a:tab algn="l" pos="0"/>
              </a:tabLst>
            </a:pPr>
            <a:r>
              <a:rPr b="0" lang="en-US" sz="2000" spc="-1" strike="noStrike">
                <a:solidFill>
                  <a:srgbClr val="000000"/>
                </a:solidFill>
                <a:latin typeface="Arial"/>
              </a:rPr>
              <a:t>Load balancer for computation</a:t>
            </a:r>
            <a:endParaRPr b="0" lang="en-US" sz="2000" spc="-1" strike="noStrike">
              <a:solidFill>
                <a:srgbClr val="000000"/>
              </a:solidFill>
              <a:latin typeface="Arial"/>
            </a:endParaRPr>
          </a:p>
          <a:p>
            <a:pPr indent="0" defTabSz="457200">
              <a:lnSpc>
                <a:spcPct val="100000"/>
              </a:lnSpc>
              <a:buNone/>
              <a:tabLst>
                <a:tab algn="l" pos="0"/>
              </a:tabLst>
            </a:pPr>
            <a:endParaRPr b="0" lang="en-US" sz="2000" spc="-1" strike="noStrike">
              <a:solidFill>
                <a:srgbClr val="000000"/>
              </a:solidFill>
              <a:latin typeface="Arial"/>
            </a:endParaRPr>
          </a:p>
        </p:txBody>
      </p:sp>
      <p:sp>
        <p:nvSpPr>
          <p:cNvPr id="577" name="PlaceHolder 3"/>
          <p:cNvSpPr>
            <a:spLocks noGrp="1"/>
          </p:cNvSpPr>
          <p:nvPr>
            <p:ph type="sldNum" idx="45"/>
          </p:nvPr>
        </p:nvSpPr>
        <p:spPr>
          <a:xfrm>
            <a:off x="3884760" y="8685360"/>
            <a:ext cx="2971440" cy="456840"/>
          </a:xfrm>
          <a:prstGeom prst="rect">
            <a:avLst/>
          </a:prstGeom>
          <a:noFill/>
          <a:ln w="0">
            <a:noFill/>
          </a:ln>
        </p:spPr>
        <p:txBody>
          <a:bodyPr lIns="91440" rIns="91440" tIns="45720" bIns="45720" anchor="b">
            <a:noAutofit/>
          </a:bodyPr>
          <a:p>
            <a:pPr indent="0">
              <a:buNone/>
            </a:pPr>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apositive de titr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Diapositive de titr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Diapositive de titre">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re et contenu">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92F5A56-9585-4771-B1CD-ACB7CC030DFE}"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re et contenu">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re et contenu">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174960"/>
            <a:ext cx="8226360" cy="7048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35" name="PlaceHolder 2"/>
          <p:cNvSpPr>
            <a:spLocks noGrp="1"/>
          </p:cNvSpPr>
          <p:nvPr>
            <p:ph/>
          </p:nvPr>
        </p:nvSpPr>
        <p:spPr>
          <a:xfrm>
            <a:off x="457200" y="994320"/>
            <a:ext cx="8229240" cy="3202920"/>
          </a:xfrm>
          <a:prstGeom prst="rect">
            <a:avLst/>
          </a:prstGeom>
          <a:noFill/>
          <a:ln w="0">
            <a:noFill/>
          </a:ln>
        </p:spPr>
        <p:txBody>
          <a:bodyPr lIns="0" rIns="0" tIns="0" bIns="0" anchor="t">
            <a:normAutofit/>
          </a:bodyPr>
          <a:p>
            <a:pPr indent="0">
              <a:spcBef>
                <a:spcPts val="1417"/>
              </a:spcBef>
              <a:buNone/>
            </a:pPr>
            <a:endParaRPr b="0" lang="en-US" sz="3000" spc="-1" strike="noStrike">
              <a:solidFill>
                <a:schemeClr val="dk1"/>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5708E213-760F-4FAA-9AE4-1FA6A256729C}"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ux contenus">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174960"/>
            <a:ext cx="8226360" cy="7048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44" name="PlaceHolder 2"/>
          <p:cNvSpPr>
            <a:spLocks noGrp="1"/>
          </p:cNvSpPr>
          <p:nvPr>
            <p:ph/>
          </p:nvPr>
        </p:nvSpPr>
        <p:spPr>
          <a:xfrm>
            <a:off x="457200" y="994320"/>
            <a:ext cx="4015800" cy="3202920"/>
          </a:xfrm>
          <a:prstGeom prst="rect">
            <a:avLst/>
          </a:prstGeom>
          <a:noFill/>
          <a:ln w="0">
            <a:noFill/>
          </a:ln>
        </p:spPr>
        <p:txBody>
          <a:bodyPr lIns="0" rIns="0" tIns="0" bIns="0" anchor="t">
            <a:normAutofit/>
          </a:bodyPr>
          <a:p>
            <a:pPr indent="0">
              <a:spcBef>
                <a:spcPts val="1417"/>
              </a:spcBef>
              <a:buNone/>
            </a:pPr>
            <a:endParaRPr b="0" lang="en-US" sz="3000" spc="-1" strike="noStrike">
              <a:solidFill>
                <a:schemeClr val="dk1"/>
              </a:solidFill>
              <a:latin typeface="Arial"/>
            </a:endParaRPr>
          </a:p>
        </p:txBody>
      </p:sp>
      <p:sp>
        <p:nvSpPr>
          <p:cNvPr id="145" name="PlaceHolder 3"/>
          <p:cNvSpPr>
            <a:spLocks noGrp="1"/>
          </p:cNvSpPr>
          <p:nvPr>
            <p:ph/>
          </p:nvPr>
        </p:nvSpPr>
        <p:spPr>
          <a:xfrm>
            <a:off x="4674240" y="994320"/>
            <a:ext cx="4015800" cy="3202920"/>
          </a:xfrm>
          <a:prstGeom prst="rect">
            <a:avLst/>
          </a:prstGeom>
          <a:noFill/>
          <a:ln w="0">
            <a:noFill/>
          </a:ln>
        </p:spPr>
        <p:txBody>
          <a:bodyPr lIns="0" rIns="0" tIns="0" bIns="0" anchor="t">
            <a:normAutofit/>
          </a:bodyPr>
          <a:p>
            <a:pPr indent="0">
              <a:spcBef>
                <a:spcPts val="1417"/>
              </a:spcBef>
              <a:buNone/>
            </a:pPr>
            <a:endParaRPr b="0" lang="en-US" sz="3000" spc="-1" strike="noStrike">
              <a:solidFill>
                <a:schemeClr val="dk1"/>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F4D914B0-EB4A-4DF5-B02E-0BB275F3DB15}"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14C6AA74-2F44-4649-968C-BDEA17FB2AA0}"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9250869-FA11-4525-A1A7-B96CB2E8EA50}"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 avec légen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D1BD32D-CBC3-4EB8-A1CA-2FAEBC110DA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vec légen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0F383D9-186C-42E2-B349-8DE0555578A5}"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Diapositive de titr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174960"/>
            <a:ext cx="8226360" cy="7048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27" name="PlaceHolder 2"/>
          <p:cNvSpPr>
            <a:spLocks noGrp="1"/>
          </p:cNvSpPr>
          <p:nvPr>
            <p:ph/>
          </p:nvPr>
        </p:nvSpPr>
        <p:spPr>
          <a:xfrm>
            <a:off x="457200" y="994320"/>
            <a:ext cx="8229240" cy="3202920"/>
          </a:xfrm>
          <a:prstGeom prst="rect">
            <a:avLst/>
          </a:prstGeom>
          <a:noFill/>
          <a:ln w="0">
            <a:noFill/>
          </a:ln>
        </p:spPr>
        <p:txBody>
          <a:bodyPr lIns="0" rIns="0" tIns="0" bIns="0" anchor="t">
            <a:normAutofit/>
          </a:bodyPr>
          <a:p>
            <a:pPr indent="0">
              <a:spcBef>
                <a:spcPts val="1417"/>
              </a:spcBef>
              <a:buNone/>
            </a:pPr>
            <a:endParaRPr b="0" lang="en-US" sz="3000" spc="-1" strike="noStrike">
              <a:solidFill>
                <a:schemeClr val="dk1"/>
              </a:solidFill>
              <a:latin typeface="Arial"/>
            </a:endParaRPr>
          </a:p>
        </p:txBody>
      </p:sp>
      <p:sp>
        <p:nvSpPr>
          <p:cNvPr id="4" name="PlaceHolder 3"/>
          <p:cNvSpPr>
            <a:spLocks noGrp="1"/>
          </p:cNvSpPr>
          <p:nvPr>
            <p:ph type="sldNum" idx="10"/>
          </p:nvPr>
        </p:nvSpPr>
        <p:spPr/>
        <p:txBody>
          <a:bodyPr/>
          <a:p>
            <a:fld id="{EB60346B-3CC7-45C8-8280-580B72B2CC85}"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ubtitle and body">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174960"/>
            <a:ext cx="8226360" cy="7048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3" name="PlaceHolder 2"/>
          <p:cNvSpPr>
            <a:spLocks noGrp="1"/>
          </p:cNvSpPr>
          <p:nvPr>
            <p:ph/>
          </p:nvPr>
        </p:nvSpPr>
        <p:spPr>
          <a:xfrm>
            <a:off x="457200" y="994320"/>
            <a:ext cx="8229240" cy="3202920"/>
          </a:xfrm>
          <a:prstGeom prst="rect">
            <a:avLst/>
          </a:prstGeom>
          <a:noFill/>
          <a:ln w="0">
            <a:noFill/>
          </a:ln>
        </p:spPr>
        <p:txBody>
          <a:bodyPr lIns="0" rIns="0" tIns="0" bIns="0" anchor="t">
            <a:normAutofit/>
          </a:bodyPr>
          <a:p>
            <a:pPr indent="0">
              <a:spcBef>
                <a:spcPts val="1417"/>
              </a:spcBef>
              <a:buNone/>
            </a:pPr>
            <a:endParaRPr b="0" lang="en-US" sz="3000" spc="-1" strike="noStrike">
              <a:solidFill>
                <a:schemeClr val="dk1"/>
              </a:solidFill>
              <a:latin typeface="Arial"/>
            </a:endParaRPr>
          </a:p>
        </p:txBody>
      </p:sp>
      <p:sp>
        <p:nvSpPr>
          <p:cNvPr id="4" name="PlaceHolder 3"/>
          <p:cNvSpPr>
            <a:spLocks noGrp="1"/>
          </p:cNvSpPr>
          <p:nvPr>
            <p:ph type="sldNum" idx="11"/>
          </p:nvPr>
        </p:nvSpPr>
        <p:spPr/>
        <p:txBody>
          <a:bodyPr/>
          <a:p>
            <a:fld id="{7DE2D4B5-46AA-4754-96EF-BFCEB7E4A9A2}"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ide">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DB98E746-405E-47EC-89B3-E3F1A387256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Diapositive de titr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image" Target="../media/image3.wmf"/><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image" Target="../media/image4.wmf"/><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image" Target="../media/image5.wmf"/><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image" Target="../media/image3.wmf"/><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image" Target="../media/image3.wmf"/><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0" name="Image 10" descr="bande-02.eps"/>
          <p:cNvPicPr/>
          <p:nvPr/>
        </p:nvPicPr>
        <p:blipFill>
          <a:blip r:embed="rId3"/>
          <a:stretch/>
        </p:blipFill>
        <p:spPr>
          <a:xfrm>
            <a:off x="6480" y="4527720"/>
            <a:ext cx="8242920" cy="615600"/>
          </a:xfrm>
          <a:prstGeom prst="rect">
            <a:avLst/>
          </a:prstGeom>
          <a:ln w="0">
            <a:noFill/>
          </a:ln>
        </p:spPr>
      </p:pic>
      <p:pic>
        <p:nvPicPr>
          <p:cNvPr id="1" name="Image 2" descr="logooutline.eps"/>
          <p:cNvPicPr/>
          <p:nvPr/>
        </p:nvPicPr>
        <p:blipFill>
          <a:blip r:embed="rId4"/>
          <a:stretch/>
        </p:blipFill>
        <p:spPr>
          <a:xfrm>
            <a:off x="3309480" y="1327680"/>
            <a:ext cx="2519640" cy="24944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14" name="Image 10" descr="bande-02.eps"/>
          <p:cNvPicPr/>
          <p:nvPr/>
        </p:nvPicPr>
        <p:blipFill>
          <a:blip r:embed="rId3"/>
          <a:stretch/>
        </p:blipFill>
        <p:spPr>
          <a:xfrm>
            <a:off x="6480" y="4527720"/>
            <a:ext cx="8242920" cy="615600"/>
          </a:xfrm>
          <a:prstGeom prst="rect">
            <a:avLst/>
          </a:prstGeom>
          <a:ln w="0">
            <a:noFill/>
          </a:ln>
        </p:spPr>
      </p:pic>
      <p:pic>
        <p:nvPicPr>
          <p:cNvPr id="115" name="Picture 1" descr="LogoOutline.ai"/>
          <p:cNvPicPr/>
          <p:nvPr/>
        </p:nvPicPr>
        <p:blipFill>
          <a:blip r:embed="rId4"/>
          <a:stretch/>
        </p:blipFill>
        <p:spPr>
          <a:xfrm>
            <a:off x="3312000" y="1315440"/>
            <a:ext cx="2519640" cy="25196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16" name="Image 10" descr="bande-02.eps"/>
          <p:cNvPicPr/>
          <p:nvPr/>
        </p:nvPicPr>
        <p:blipFill>
          <a:blip r:embed="rId3"/>
          <a:stretch/>
        </p:blipFill>
        <p:spPr>
          <a:xfrm>
            <a:off x="6480" y="4527720"/>
            <a:ext cx="8242920" cy="615600"/>
          </a:xfrm>
          <a:prstGeom prst="rect">
            <a:avLst/>
          </a:prstGeom>
          <a:ln w="0">
            <a:noFill/>
          </a:ln>
        </p:spPr>
      </p:pic>
      <p:pic>
        <p:nvPicPr>
          <p:cNvPr id="117" name="Image 2" descr="logoBadgeWeb.eps"/>
          <p:cNvPicPr/>
          <p:nvPr/>
        </p:nvPicPr>
        <p:blipFill>
          <a:blip r:embed="rId4"/>
          <a:srcRect l="0" t="0" r="0" b="17830"/>
          <a:stretch/>
        </p:blipFill>
        <p:spPr>
          <a:xfrm>
            <a:off x="3959280" y="1940760"/>
            <a:ext cx="1221480" cy="1261440"/>
          </a:xfrm>
          <a:prstGeom prst="rect">
            <a:avLst/>
          </a:prstGeom>
          <a:ln w="0">
            <a:noFill/>
          </a:ln>
        </p:spPr>
      </p:pic>
      <p:sp>
        <p:nvSpPr>
          <p:cNvPr id="118" name="PlaceHolder 1"/>
          <p:cNvSpPr>
            <a:spLocks noGrp="1"/>
          </p:cNvSpPr>
          <p:nvPr>
            <p:ph type="title"/>
          </p:nvPr>
        </p:nvSpPr>
        <p:spPr>
          <a:xfrm>
            <a:off x="457200" y="4616280"/>
            <a:ext cx="8226360" cy="226080"/>
          </a:xfrm>
          <a:prstGeom prst="rect">
            <a:avLst/>
          </a:prstGeom>
          <a:noFill/>
          <a:ln w="0">
            <a:noFill/>
          </a:ln>
        </p:spPr>
        <p:txBody>
          <a:bodyPr lIns="45720" rIns="45720" tIns="45000" bIns="45000" anchor="ctr">
            <a:noAutofit/>
          </a:bodyPr>
          <a:p>
            <a:pPr indent="0" algn="ctr">
              <a:lnSpc>
                <a:spcPct val="100000"/>
              </a:lnSpc>
              <a:buNone/>
            </a:pPr>
            <a:r>
              <a:rPr b="0" lang="fr-CH" sz="1400" spc="-1" strike="noStrike">
                <a:solidFill>
                  <a:schemeClr val="dk1"/>
                </a:solidFill>
                <a:latin typeface="Optima"/>
              </a:rPr>
              <a:t>home.cern</a:t>
            </a:r>
            <a:endParaRPr b="0" lang="en-US" sz="1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19" name="Image 10" descr="bande-02.eps"/>
          <p:cNvPicPr/>
          <p:nvPr/>
        </p:nvPicPr>
        <p:blipFill>
          <a:blip r:embed="rId3"/>
          <a:stretch/>
        </p:blipFill>
        <p:spPr>
          <a:xfrm>
            <a:off x="6480" y="4527720"/>
            <a:ext cx="8242920" cy="615600"/>
          </a:xfrm>
          <a:prstGeom prst="rect">
            <a:avLst/>
          </a:prstGeom>
          <a:ln w="0">
            <a:noFill/>
          </a:ln>
        </p:spPr>
      </p:pic>
      <p:sp>
        <p:nvSpPr>
          <p:cNvPr id="120"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Autofit/>
          </a:bodyPr>
          <a:p>
            <a:pPr indent="0">
              <a:lnSpc>
                <a:spcPct val="100000"/>
              </a:lnSpc>
              <a:buNone/>
            </a:pPr>
            <a:r>
              <a:rPr b="0" lang="fr-CH" sz="4600" spc="-1" strike="noStrike">
                <a:solidFill>
                  <a:schemeClr val="dk1"/>
                </a:solidFill>
                <a:latin typeface="Arial"/>
              </a:rPr>
              <a:t>Click to edit Master title style</a:t>
            </a:r>
            <a:endParaRPr b="0" lang="en-US" sz="4600" spc="-1" strike="noStrike">
              <a:solidFill>
                <a:schemeClr val="dk1"/>
              </a:solidFill>
              <a:latin typeface="Arial"/>
            </a:endParaRPr>
          </a:p>
        </p:txBody>
      </p:sp>
      <p:sp>
        <p:nvSpPr>
          <p:cNvPr id="121" name="PlaceHolder 2"/>
          <p:cNvSpPr>
            <a:spLocks noGrp="1"/>
          </p:cNvSpPr>
          <p:nvPr>
            <p:ph type="dt" idx="13"/>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2" name="PlaceHolder 3"/>
          <p:cNvSpPr>
            <a:spLocks noGrp="1"/>
          </p:cNvSpPr>
          <p:nvPr>
            <p:ph type="ftr" idx="14"/>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23" name="PlaceHolder 4"/>
          <p:cNvSpPr>
            <a:spLocks noGrp="1"/>
          </p:cNvSpPr>
          <p:nvPr>
            <p:ph type="sldNum" idx="15"/>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24" name="PlaceHolder 5"/>
          <p:cNvSpPr>
            <a:spLocks noGrp="1"/>
          </p:cNvSpPr>
          <p:nvPr>
            <p:ph type="body"/>
          </p:nvPr>
        </p:nvSpPr>
        <p:spPr>
          <a:xfrm>
            <a:off x="457200" y="2543400"/>
            <a:ext cx="2742840" cy="314280"/>
          </a:xfrm>
          <a:prstGeom prst="rect">
            <a:avLst/>
          </a:prstGeom>
          <a:noFill/>
          <a:ln w="0">
            <a:noFill/>
          </a:ln>
        </p:spPr>
        <p:txBody>
          <a:bodyPr lIns="45720" rIns="45720" tIns="0" bIns="0" anchor="b">
            <a:noAutofit/>
          </a:bodyPr>
          <a:p>
            <a:pPr indent="0">
              <a:lnSpc>
                <a:spcPct val="100000"/>
              </a:lnSpc>
              <a:spcBef>
                <a:spcPts val="281"/>
              </a:spcBef>
              <a:buNone/>
              <a:tabLst>
                <a:tab algn="l" pos="0"/>
              </a:tabLst>
            </a:pPr>
            <a:r>
              <a:rPr b="0" lang="fr-CH" sz="1400" spc="-1" strike="noStrike">
                <a:solidFill>
                  <a:schemeClr val="dk1"/>
                </a:solidFill>
                <a:latin typeface="Arial"/>
              </a:rPr>
              <a:t>Click to edit Master text styles</a:t>
            </a:r>
            <a:endParaRPr b="0" lang="en-US" sz="1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25" name="Image 10" descr="bande-02.eps"/>
          <p:cNvPicPr/>
          <p:nvPr/>
        </p:nvPicPr>
        <p:blipFill>
          <a:blip r:embed="rId3"/>
          <a:stretch/>
        </p:blipFill>
        <p:spPr>
          <a:xfrm>
            <a:off x="6480" y="4527720"/>
            <a:ext cx="8242920" cy="615600"/>
          </a:xfrm>
          <a:prstGeom prst="rect">
            <a:avLst/>
          </a:prstGeom>
          <a:ln w="0">
            <a:noFill/>
          </a:ln>
        </p:spPr>
      </p:pic>
      <p:sp>
        <p:nvSpPr>
          <p:cNvPr id="126"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Autofit/>
          </a:bodyPr>
          <a:p>
            <a:pPr indent="0">
              <a:lnSpc>
                <a:spcPct val="100000"/>
              </a:lnSpc>
              <a:buNone/>
            </a:pPr>
            <a:r>
              <a:rPr b="0" lang="fr-CH" sz="4600" spc="-1" strike="noStrike">
                <a:solidFill>
                  <a:schemeClr val="dk1"/>
                </a:solidFill>
                <a:latin typeface="Arial"/>
              </a:rPr>
              <a:t>Click to edit Master title style</a:t>
            </a:r>
            <a:endParaRPr b="0" lang="en-US" sz="4600" spc="-1" strike="noStrike">
              <a:solidFill>
                <a:schemeClr val="dk1"/>
              </a:solidFill>
              <a:latin typeface="Arial"/>
            </a:endParaRPr>
          </a:p>
        </p:txBody>
      </p:sp>
      <p:sp>
        <p:nvSpPr>
          <p:cNvPr id="127" name="PlaceHolder 2"/>
          <p:cNvSpPr>
            <a:spLocks noGrp="1"/>
          </p:cNvSpPr>
          <p:nvPr>
            <p:ph type="body"/>
          </p:nvPr>
        </p:nvSpPr>
        <p:spPr>
          <a:xfrm>
            <a:off x="457200" y="2543400"/>
            <a:ext cx="2742840" cy="314280"/>
          </a:xfrm>
          <a:prstGeom prst="rect">
            <a:avLst/>
          </a:prstGeom>
          <a:noFill/>
          <a:ln w="0">
            <a:noFill/>
          </a:ln>
        </p:spPr>
        <p:txBody>
          <a:bodyPr lIns="45720" rIns="45720" tIns="0" bIns="0" anchor="b">
            <a:noAutofit/>
          </a:bodyPr>
          <a:p>
            <a:pPr indent="0">
              <a:lnSpc>
                <a:spcPct val="100000"/>
              </a:lnSpc>
              <a:spcBef>
                <a:spcPts val="281"/>
              </a:spcBef>
              <a:buNone/>
              <a:tabLst>
                <a:tab algn="l" pos="0"/>
              </a:tabLst>
            </a:pPr>
            <a:r>
              <a:rPr b="0" lang="fr-CH" sz="1400" spc="-1" strike="noStrike">
                <a:solidFill>
                  <a:schemeClr val="dk1"/>
                </a:solidFill>
                <a:latin typeface="Arial"/>
              </a:rPr>
              <a:t>Click to edit Master text styles</a:t>
            </a:r>
            <a:endParaRPr b="0" lang="en-US" sz="1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28" name="Image 10" descr="bande-02.eps"/>
          <p:cNvPicPr/>
          <p:nvPr/>
        </p:nvPicPr>
        <p:blipFill>
          <a:blip r:embed="rId3"/>
          <a:stretch/>
        </p:blipFill>
        <p:spPr>
          <a:xfrm>
            <a:off x="6480" y="4527720"/>
            <a:ext cx="8242920" cy="615600"/>
          </a:xfrm>
          <a:prstGeom prst="rect">
            <a:avLst/>
          </a:prstGeom>
          <a:ln w="0">
            <a:noFill/>
          </a:ln>
        </p:spPr>
      </p:pic>
      <p:sp>
        <p:nvSpPr>
          <p:cNvPr id="129"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Autofit/>
          </a:bodyPr>
          <a:p>
            <a:pPr indent="0">
              <a:lnSpc>
                <a:spcPct val="100000"/>
              </a:lnSpc>
              <a:buNone/>
            </a:pPr>
            <a:r>
              <a:rPr b="0" lang="fr-CH" sz="4600" spc="-1" strike="noStrike">
                <a:solidFill>
                  <a:schemeClr val="dk1"/>
                </a:solidFill>
                <a:latin typeface="Arial"/>
              </a:rPr>
              <a:t>Click to edit Master title style</a:t>
            </a:r>
            <a:endParaRPr b="0" lang="en-US" sz="4600" spc="-1" strike="noStrike">
              <a:solidFill>
                <a:schemeClr val="dk1"/>
              </a:solidFill>
              <a:latin typeface="Arial"/>
            </a:endParaRPr>
          </a:p>
        </p:txBody>
      </p:sp>
      <p:sp>
        <p:nvSpPr>
          <p:cNvPr id="130" name="PlaceHolder 2"/>
          <p:cNvSpPr>
            <a:spLocks noGrp="1"/>
          </p:cNvSpPr>
          <p:nvPr>
            <p:ph type="body"/>
          </p:nvPr>
        </p:nvSpPr>
        <p:spPr>
          <a:xfrm>
            <a:off x="457200" y="994320"/>
            <a:ext cx="8229240" cy="3202920"/>
          </a:xfrm>
          <a:prstGeom prst="rect">
            <a:avLst/>
          </a:prstGeom>
          <a:noFill/>
          <a:ln w="0">
            <a:noFill/>
          </a:ln>
        </p:spPr>
        <p:txBody>
          <a:bodyPr lIns="90000" rIns="90000" tIns="45000" bIns="45000" anchor="t">
            <a:noAutofit/>
          </a:bodyPr>
          <a:p>
            <a:pPr marL="493920" indent="-457200">
              <a:lnSpc>
                <a:spcPct val="100000"/>
              </a:lnSpc>
              <a:spcBef>
                <a:spcPts val="601"/>
              </a:spcBef>
              <a:buClr>
                <a:srgbClr val="0055a0"/>
              </a:buClr>
              <a:buSzPct val="80000"/>
              <a:buFont typeface="Arial"/>
              <a:buChar char="•"/>
            </a:pPr>
            <a:r>
              <a:rPr b="0" lang="fr-CH" sz="3000" spc="-1" strike="noStrike">
                <a:solidFill>
                  <a:schemeClr val="dk1"/>
                </a:solidFill>
                <a:latin typeface="Arial"/>
              </a:rPr>
              <a:t>Click to edit Master text styles</a:t>
            </a:r>
            <a:endParaRPr b="0" lang="en-US" sz="3000" spc="-1" strike="noStrike">
              <a:solidFill>
                <a:schemeClr val="dk1"/>
              </a:solidFill>
              <a:latin typeface="Arial"/>
            </a:endParaRPr>
          </a:p>
          <a:p>
            <a:pPr lvl="1" marL="905400" indent="-457200">
              <a:lnSpc>
                <a:spcPct val="100000"/>
              </a:lnSpc>
              <a:spcBef>
                <a:spcPts val="519"/>
              </a:spcBef>
              <a:buClr>
                <a:srgbClr val="0055a0"/>
              </a:buClr>
              <a:buSzPct val="90000"/>
              <a:buFont typeface="Arial"/>
              <a:buChar char="•"/>
            </a:pPr>
            <a:r>
              <a:rPr b="0" lang="fr-CH" sz="2600" spc="-1" strike="noStrike">
                <a:solidFill>
                  <a:schemeClr val="dk1"/>
                </a:solidFill>
                <a:latin typeface="Arial"/>
              </a:rPr>
              <a:t>Second level</a:t>
            </a:r>
            <a:endParaRPr b="0" lang="en-US" sz="2600" spc="-1" strike="noStrike">
              <a:solidFill>
                <a:schemeClr val="dk1"/>
              </a:solidFill>
              <a:latin typeface="Arial"/>
            </a:endParaRPr>
          </a:p>
          <a:p>
            <a:pPr lvl="2" marL="1092960" indent="-343080">
              <a:lnSpc>
                <a:spcPct val="100000"/>
              </a:lnSpc>
              <a:spcBef>
                <a:spcPts val="479"/>
              </a:spcBef>
              <a:buClr>
                <a:srgbClr val="0055a0"/>
              </a:buClr>
              <a:buSzPct val="85000"/>
              <a:buFont typeface="Arial"/>
              <a:buChar char="•"/>
            </a:pPr>
            <a:r>
              <a:rPr b="0" lang="fr-CH" sz="2400" spc="-1" strike="noStrike">
                <a:solidFill>
                  <a:schemeClr val="dk1"/>
                </a:solidFill>
                <a:latin typeface="Arial"/>
              </a:rPr>
              <a:t>Third level</a:t>
            </a:r>
            <a:endParaRPr b="0" lang="en-US" sz="2400" spc="-1" strike="noStrike">
              <a:solidFill>
                <a:schemeClr val="dk1"/>
              </a:solidFill>
              <a:latin typeface="Arial"/>
            </a:endParaRPr>
          </a:p>
          <a:p>
            <a:pPr lvl="3" marL="1385640" indent="-343080">
              <a:lnSpc>
                <a:spcPct val="100000"/>
              </a:lnSpc>
              <a:spcBef>
                <a:spcPts val="400"/>
              </a:spcBef>
              <a:buClr>
                <a:srgbClr val="0055a0"/>
              </a:buClr>
              <a:buSzPct val="90000"/>
              <a:buFont typeface="Arial"/>
              <a:buChar char="•"/>
            </a:pPr>
            <a:r>
              <a:rPr b="0" lang="fr-CH" sz="2000" spc="-1" strike="noStrike">
                <a:solidFill>
                  <a:schemeClr val="dk1"/>
                </a:solidFill>
                <a:latin typeface="Arial"/>
              </a:rPr>
              <a:t>Fourth level</a:t>
            </a:r>
            <a:endParaRPr b="0" lang="en-US" sz="2000" spc="-1" strike="noStrike">
              <a:solidFill>
                <a:schemeClr val="dk1"/>
              </a:solidFill>
              <a:latin typeface="Arial"/>
            </a:endParaRPr>
          </a:p>
          <a:p>
            <a:pPr lvl="4" marL="1650240" indent="-343080">
              <a:lnSpc>
                <a:spcPct val="100000"/>
              </a:lnSpc>
              <a:spcBef>
                <a:spcPts val="400"/>
              </a:spcBef>
              <a:buClr>
                <a:srgbClr val="0055a0"/>
              </a:buClr>
              <a:buFont typeface="Arial"/>
              <a:buChar char="•"/>
            </a:pPr>
            <a:r>
              <a:rPr b="0" lang="fr-CH" sz="2000" spc="-1" strike="noStrike">
                <a:solidFill>
                  <a:schemeClr val="dk1"/>
                </a:solidFill>
                <a:latin typeface="Arial"/>
              </a:rPr>
              <a:t>Fifth level</a:t>
            </a:r>
            <a:endParaRPr b="0" lang="en-US" sz="2000" spc="-1" strike="noStrike">
              <a:solidFill>
                <a:schemeClr val="dk1"/>
              </a:solidFill>
              <a:latin typeface="Arial"/>
            </a:endParaRPr>
          </a:p>
        </p:txBody>
      </p:sp>
      <p:sp>
        <p:nvSpPr>
          <p:cNvPr id="131" name="PlaceHolder 3"/>
          <p:cNvSpPr>
            <a:spLocks noGrp="1"/>
          </p:cNvSpPr>
          <p:nvPr>
            <p:ph type="dt" idx="16"/>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2" name="PlaceHolder 4"/>
          <p:cNvSpPr>
            <a:spLocks noGrp="1"/>
          </p:cNvSpPr>
          <p:nvPr>
            <p:ph type="ftr" idx="17"/>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33" name="PlaceHolder 5"/>
          <p:cNvSpPr>
            <a:spLocks noGrp="1"/>
          </p:cNvSpPr>
          <p:nvPr>
            <p:ph type="sldNum" idx="18"/>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36" name="Image 10" descr="bande-02.eps"/>
          <p:cNvPicPr/>
          <p:nvPr/>
        </p:nvPicPr>
        <p:blipFill>
          <a:blip r:embed="rId3"/>
          <a:stretch/>
        </p:blipFill>
        <p:spPr>
          <a:xfrm>
            <a:off x="6480" y="4527720"/>
            <a:ext cx="8242920" cy="615600"/>
          </a:xfrm>
          <a:prstGeom prst="rect">
            <a:avLst/>
          </a:prstGeom>
          <a:ln w="0">
            <a:noFill/>
          </a:ln>
        </p:spPr>
      </p:pic>
      <p:sp>
        <p:nvSpPr>
          <p:cNvPr id="137" name="PlaceHolder 1"/>
          <p:cNvSpPr>
            <a:spLocks noGrp="1"/>
          </p:cNvSpPr>
          <p:nvPr>
            <p:ph type="title"/>
          </p:nvPr>
        </p:nvSpPr>
        <p:spPr>
          <a:xfrm>
            <a:off x="457200" y="205920"/>
            <a:ext cx="7467120" cy="856800"/>
          </a:xfrm>
          <a:prstGeom prst="rect">
            <a:avLst/>
          </a:prstGeom>
          <a:noFill/>
          <a:ln w="0">
            <a:noFill/>
          </a:ln>
        </p:spPr>
        <p:txBody>
          <a:bodyPr lIns="45720" rIns="45720" tIns="45000" bIns="45000" anchor="ctr">
            <a:noAutofit/>
          </a:bodyPr>
          <a:p>
            <a:pPr indent="0">
              <a:lnSpc>
                <a:spcPct val="100000"/>
              </a:lnSpc>
              <a:buNone/>
            </a:pPr>
            <a:r>
              <a:rPr b="0" lang="fr-CH" sz="4600" spc="-1" strike="noStrike">
                <a:solidFill>
                  <a:schemeClr val="dk1"/>
                </a:solidFill>
                <a:latin typeface="Arial"/>
              </a:rPr>
              <a:t>Click to edit Master title style</a:t>
            </a:r>
            <a:endParaRPr b="0" lang="en-US" sz="4600" spc="-1" strike="noStrike">
              <a:solidFill>
                <a:schemeClr val="dk1"/>
              </a:solidFill>
              <a:latin typeface="Arial"/>
            </a:endParaRPr>
          </a:p>
        </p:txBody>
      </p:sp>
      <p:sp>
        <p:nvSpPr>
          <p:cNvPr id="138" name="PlaceHolder 2"/>
          <p:cNvSpPr>
            <a:spLocks noGrp="1"/>
          </p:cNvSpPr>
          <p:nvPr>
            <p:ph type="body"/>
          </p:nvPr>
        </p:nvSpPr>
        <p:spPr>
          <a:xfrm>
            <a:off x="457200" y="1200240"/>
            <a:ext cx="3657240" cy="3262320"/>
          </a:xfrm>
          <a:prstGeom prst="rect">
            <a:avLst/>
          </a:prstGeom>
          <a:noFill/>
          <a:ln w="0">
            <a:noFill/>
          </a:ln>
        </p:spPr>
        <p:txBody>
          <a:bodyPr lIns="90000" rIns="90000" tIns="45000" bIns="45000" anchor="t">
            <a:noAutofit/>
          </a:bodyPr>
          <a:p>
            <a:pPr marL="493920" indent="-457200">
              <a:lnSpc>
                <a:spcPct val="100000"/>
              </a:lnSpc>
              <a:spcBef>
                <a:spcPts val="519"/>
              </a:spcBef>
              <a:buClr>
                <a:srgbClr val="0055a0"/>
              </a:buClr>
              <a:buSzPct val="80000"/>
              <a:buFont typeface="Arial"/>
              <a:buChar char="•"/>
            </a:pPr>
            <a:r>
              <a:rPr b="0" lang="fr-CH" sz="2600" spc="-1" strike="noStrike">
                <a:solidFill>
                  <a:schemeClr val="dk1"/>
                </a:solidFill>
                <a:latin typeface="Arial"/>
              </a:rPr>
              <a:t>Click to edit Master text styles</a:t>
            </a:r>
            <a:endParaRPr b="0" lang="en-US" sz="2600" spc="-1" strike="noStrike">
              <a:solidFill>
                <a:schemeClr val="dk1"/>
              </a:solidFill>
              <a:latin typeface="Arial"/>
            </a:endParaRPr>
          </a:p>
          <a:p>
            <a:pPr lvl="1" marL="905400" indent="-457200">
              <a:lnSpc>
                <a:spcPct val="100000"/>
              </a:lnSpc>
              <a:spcBef>
                <a:spcPts val="439"/>
              </a:spcBef>
              <a:buClr>
                <a:srgbClr val="0055a0"/>
              </a:buClr>
              <a:buSzPct val="90000"/>
              <a:buFont typeface="Arial"/>
              <a:buChar char="•"/>
            </a:pPr>
            <a:r>
              <a:rPr b="0" lang="fr-CH" sz="2200" spc="-1" strike="noStrike">
                <a:solidFill>
                  <a:schemeClr val="dk1"/>
                </a:solidFill>
                <a:latin typeface="Arial"/>
              </a:rPr>
              <a:t>Second level</a:t>
            </a:r>
            <a:endParaRPr b="0" lang="en-US" sz="2200" spc="-1" strike="noStrike">
              <a:solidFill>
                <a:schemeClr val="dk1"/>
              </a:solidFill>
              <a:latin typeface="Arial"/>
            </a:endParaRPr>
          </a:p>
          <a:p>
            <a:pPr lvl="2" marL="1092960" indent="-343080">
              <a:lnSpc>
                <a:spcPct val="100000"/>
              </a:lnSpc>
              <a:spcBef>
                <a:spcPts val="400"/>
              </a:spcBef>
              <a:buClr>
                <a:srgbClr val="0055a0"/>
              </a:buClr>
              <a:buSzPct val="85000"/>
              <a:buFont typeface="Arial"/>
              <a:buChar char="•"/>
            </a:pPr>
            <a:r>
              <a:rPr b="0" lang="fr-CH" sz="2000" spc="-1" strike="noStrike">
                <a:solidFill>
                  <a:schemeClr val="dk1"/>
                </a:solidFill>
                <a:latin typeface="Arial"/>
              </a:rPr>
              <a:t>Third level</a:t>
            </a:r>
            <a:endParaRPr b="0" lang="en-US" sz="2000" spc="-1" strike="noStrike">
              <a:solidFill>
                <a:schemeClr val="dk1"/>
              </a:solidFill>
              <a:latin typeface="Arial"/>
            </a:endParaRPr>
          </a:p>
          <a:p>
            <a:pPr lvl="3" marL="1385640" indent="-343080">
              <a:lnSpc>
                <a:spcPct val="100000"/>
              </a:lnSpc>
              <a:spcBef>
                <a:spcPts val="360"/>
              </a:spcBef>
              <a:buClr>
                <a:srgbClr val="0055a0"/>
              </a:buClr>
              <a:buSzPct val="90000"/>
              <a:buFont typeface="Arial"/>
              <a:buChar char="•"/>
            </a:pPr>
            <a:r>
              <a:rPr b="0" lang="fr-CH" sz="1800" spc="-1" strike="noStrike">
                <a:solidFill>
                  <a:schemeClr val="dk1"/>
                </a:solidFill>
                <a:latin typeface="Arial"/>
              </a:rPr>
              <a:t>Fourth level</a:t>
            </a:r>
            <a:endParaRPr b="0" lang="en-US" sz="1800" spc="-1" strike="noStrike">
              <a:solidFill>
                <a:schemeClr val="dk1"/>
              </a:solidFill>
              <a:latin typeface="Arial"/>
            </a:endParaRPr>
          </a:p>
          <a:p>
            <a:pPr lvl="4" marL="1650240" indent="-343080">
              <a:lnSpc>
                <a:spcPct val="100000"/>
              </a:lnSpc>
              <a:spcBef>
                <a:spcPts val="360"/>
              </a:spcBef>
              <a:buClr>
                <a:srgbClr val="0055a0"/>
              </a:buClr>
              <a:buFont typeface="Arial"/>
              <a:buChar char="•"/>
            </a:pPr>
            <a:r>
              <a:rPr b="0" lang="fr-CH" sz="1800" spc="-1" strike="noStrike">
                <a:solidFill>
                  <a:schemeClr val="dk1"/>
                </a:solidFill>
                <a:latin typeface="Arial"/>
              </a:rPr>
              <a:t>Fifth level</a:t>
            </a:r>
            <a:endParaRPr b="0" lang="en-US" sz="1800" spc="-1" strike="noStrike">
              <a:solidFill>
                <a:schemeClr val="dk1"/>
              </a:solidFill>
              <a:latin typeface="Arial"/>
            </a:endParaRPr>
          </a:p>
        </p:txBody>
      </p:sp>
      <p:sp>
        <p:nvSpPr>
          <p:cNvPr id="139" name="PlaceHolder 3"/>
          <p:cNvSpPr>
            <a:spLocks noGrp="1"/>
          </p:cNvSpPr>
          <p:nvPr>
            <p:ph type="body"/>
          </p:nvPr>
        </p:nvSpPr>
        <p:spPr>
          <a:xfrm>
            <a:off x="4267080" y="1200240"/>
            <a:ext cx="3657240" cy="3262320"/>
          </a:xfrm>
          <a:prstGeom prst="rect">
            <a:avLst/>
          </a:prstGeom>
          <a:noFill/>
          <a:ln w="0">
            <a:noFill/>
          </a:ln>
        </p:spPr>
        <p:txBody>
          <a:bodyPr lIns="90000" rIns="90000" tIns="45000" bIns="45000" anchor="t">
            <a:noAutofit/>
          </a:bodyPr>
          <a:p>
            <a:pPr marL="493920" indent="-457200">
              <a:lnSpc>
                <a:spcPct val="100000"/>
              </a:lnSpc>
              <a:spcBef>
                <a:spcPts val="519"/>
              </a:spcBef>
              <a:buClr>
                <a:srgbClr val="0055a0"/>
              </a:buClr>
              <a:buSzPct val="80000"/>
              <a:buFont typeface="Arial"/>
              <a:buChar char="•"/>
            </a:pPr>
            <a:r>
              <a:rPr b="0" lang="fr-CH" sz="2600" spc="-1" strike="noStrike">
                <a:solidFill>
                  <a:schemeClr val="dk1"/>
                </a:solidFill>
                <a:latin typeface="Arial"/>
              </a:rPr>
              <a:t>Click to edit Master text styles</a:t>
            </a:r>
            <a:endParaRPr b="0" lang="en-US" sz="2600" spc="-1" strike="noStrike">
              <a:solidFill>
                <a:schemeClr val="dk1"/>
              </a:solidFill>
              <a:latin typeface="Arial"/>
            </a:endParaRPr>
          </a:p>
          <a:p>
            <a:pPr lvl="1" marL="905400" indent="-457200">
              <a:lnSpc>
                <a:spcPct val="100000"/>
              </a:lnSpc>
              <a:spcBef>
                <a:spcPts val="439"/>
              </a:spcBef>
              <a:buClr>
                <a:srgbClr val="0055a0"/>
              </a:buClr>
              <a:buSzPct val="90000"/>
              <a:buFont typeface="Arial"/>
              <a:buChar char="•"/>
            </a:pPr>
            <a:r>
              <a:rPr b="0" lang="fr-CH" sz="2200" spc="-1" strike="noStrike">
                <a:solidFill>
                  <a:schemeClr val="dk1"/>
                </a:solidFill>
                <a:latin typeface="Arial"/>
              </a:rPr>
              <a:t>Second level</a:t>
            </a:r>
            <a:endParaRPr b="0" lang="en-US" sz="2200" spc="-1" strike="noStrike">
              <a:solidFill>
                <a:schemeClr val="dk1"/>
              </a:solidFill>
              <a:latin typeface="Arial"/>
            </a:endParaRPr>
          </a:p>
          <a:p>
            <a:pPr lvl="2" marL="1092960" indent="-343080">
              <a:lnSpc>
                <a:spcPct val="100000"/>
              </a:lnSpc>
              <a:spcBef>
                <a:spcPts val="400"/>
              </a:spcBef>
              <a:buClr>
                <a:srgbClr val="0055a0"/>
              </a:buClr>
              <a:buSzPct val="85000"/>
              <a:buFont typeface="Arial"/>
              <a:buChar char="•"/>
            </a:pPr>
            <a:r>
              <a:rPr b="0" lang="fr-CH" sz="2000" spc="-1" strike="noStrike">
                <a:solidFill>
                  <a:schemeClr val="dk1"/>
                </a:solidFill>
                <a:latin typeface="Arial"/>
              </a:rPr>
              <a:t>Third level</a:t>
            </a:r>
            <a:endParaRPr b="0" lang="en-US" sz="2000" spc="-1" strike="noStrike">
              <a:solidFill>
                <a:schemeClr val="dk1"/>
              </a:solidFill>
              <a:latin typeface="Arial"/>
            </a:endParaRPr>
          </a:p>
          <a:p>
            <a:pPr lvl="3" marL="1385640" indent="-343080">
              <a:lnSpc>
                <a:spcPct val="100000"/>
              </a:lnSpc>
              <a:spcBef>
                <a:spcPts val="360"/>
              </a:spcBef>
              <a:buClr>
                <a:srgbClr val="0055a0"/>
              </a:buClr>
              <a:buSzPct val="90000"/>
              <a:buFont typeface="Arial"/>
              <a:buChar char="•"/>
            </a:pPr>
            <a:r>
              <a:rPr b="0" lang="fr-CH" sz="1800" spc="-1" strike="noStrike">
                <a:solidFill>
                  <a:schemeClr val="dk1"/>
                </a:solidFill>
                <a:latin typeface="Arial"/>
              </a:rPr>
              <a:t>Fourth level</a:t>
            </a:r>
            <a:endParaRPr b="0" lang="en-US" sz="1800" spc="-1" strike="noStrike">
              <a:solidFill>
                <a:schemeClr val="dk1"/>
              </a:solidFill>
              <a:latin typeface="Arial"/>
            </a:endParaRPr>
          </a:p>
          <a:p>
            <a:pPr lvl="4" marL="1650240" indent="-343080">
              <a:lnSpc>
                <a:spcPct val="100000"/>
              </a:lnSpc>
              <a:spcBef>
                <a:spcPts val="360"/>
              </a:spcBef>
              <a:buClr>
                <a:srgbClr val="0055a0"/>
              </a:buClr>
              <a:buFont typeface="Arial"/>
              <a:buChar char="•"/>
            </a:pPr>
            <a:r>
              <a:rPr b="0" lang="fr-CH" sz="1800" spc="-1" strike="noStrike">
                <a:solidFill>
                  <a:schemeClr val="dk1"/>
                </a:solidFill>
                <a:latin typeface="Arial"/>
              </a:rPr>
              <a:t>Fifth level</a:t>
            </a:r>
            <a:endParaRPr b="0" lang="en-US" sz="1800" spc="-1" strike="noStrike">
              <a:solidFill>
                <a:schemeClr val="dk1"/>
              </a:solidFill>
              <a:latin typeface="Arial"/>
            </a:endParaRPr>
          </a:p>
        </p:txBody>
      </p:sp>
      <p:sp>
        <p:nvSpPr>
          <p:cNvPr id="140" name="PlaceHolder 4"/>
          <p:cNvSpPr>
            <a:spLocks noGrp="1"/>
          </p:cNvSpPr>
          <p:nvPr>
            <p:ph type="dt" idx="19"/>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1" name="PlaceHolder 5"/>
          <p:cNvSpPr>
            <a:spLocks noGrp="1"/>
          </p:cNvSpPr>
          <p:nvPr>
            <p:ph type="ftr" idx="20"/>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42" name="PlaceHolder 6"/>
          <p:cNvSpPr>
            <a:spLocks noGrp="1"/>
          </p:cNvSpPr>
          <p:nvPr>
            <p:ph type="sldNum" idx="21"/>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46" name="Image 10" descr="bande-02.eps"/>
          <p:cNvPicPr/>
          <p:nvPr/>
        </p:nvPicPr>
        <p:blipFill>
          <a:blip r:embed="rId3"/>
          <a:stretch/>
        </p:blipFill>
        <p:spPr>
          <a:xfrm>
            <a:off x="6480" y="4527720"/>
            <a:ext cx="8242920" cy="615600"/>
          </a:xfrm>
          <a:prstGeom prst="rect">
            <a:avLst/>
          </a:prstGeom>
          <a:ln w="0">
            <a:noFill/>
          </a:ln>
        </p:spPr>
      </p:pic>
      <p:sp>
        <p:nvSpPr>
          <p:cNvPr id="147" name="PlaceHolder 1"/>
          <p:cNvSpPr>
            <a:spLocks noGrp="1"/>
          </p:cNvSpPr>
          <p:nvPr>
            <p:ph type="title"/>
          </p:nvPr>
        </p:nvSpPr>
        <p:spPr>
          <a:xfrm>
            <a:off x="457200" y="204840"/>
            <a:ext cx="8229240" cy="669960"/>
          </a:xfrm>
          <a:prstGeom prst="rect">
            <a:avLst/>
          </a:prstGeom>
          <a:noFill/>
          <a:ln w="0">
            <a:noFill/>
          </a:ln>
        </p:spPr>
        <p:txBody>
          <a:bodyPr lIns="45720" rIns="45720" tIns="45000" bIns="45000" anchor="ctr">
            <a:noAutofit/>
          </a:bodyPr>
          <a:p>
            <a:pPr indent="0">
              <a:lnSpc>
                <a:spcPct val="100000"/>
              </a:lnSpc>
              <a:buNone/>
            </a:pPr>
            <a:r>
              <a:rPr b="0" lang="fr-CH" sz="4600" spc="-1" strike="noStrike">
                <a:solidFill>
                  <a:schemeClr val="dk1"/>
                </a:solidFill>
                <a:latin typeface="Arial"/>
              </a:rPr>
              <a:t>Click to edit Master title style</a:t>
            </a:r>
            <a:endParaRPr b="0" lang="en-US" sz="4600" spc="-1" strike="noStrike">
              <a:solidFill>
                <a:schemeClr val="dk1"/>
              </a:solidFill>
              <a:latin typeface="Arial"/>
            </a:endParaRPr>
          </a:p>
        </p:txBody>
      </p:sp>
      <p:sp>
        <p:nvSpPr>
          <p:cNvPr id="148" name="PlaceHolder 2"/>
          <p:cNvSpPr>
            <a:spLocks noGrp="1"/>
          </p:cNvSpPr>
          <p:nvPr>
            <p:ph type="body"/>
          </p:nvPr>
        </p:nvSpPr>
        <p:spPr>
          <a:xfrm>
            <a:off x="455760" y="3826440"/>
            <a:ext cx="8230680" cy="446760"/>
          </a:xfrm>
          <a:prstGeom prst="rect">
            <a:avLst/>
          </a:prstGeom>
          <a:noFill/>
          <a:ln w="0">
            <a:noFill/>
          </a:ln>
        </p:spPr>
        <p:txBody>
          <a:bodyPr lIns="90000" rIns="90000" tIns="45000" bIns="45000" anchor="t">
            <a:noAutofit/>
          </a:bodyPr>
          <a:p>
            <a:pPr indent="0">
              <a:lnSpc>
                <a:spcPct val="100000"/>
              </a:lnSpc>
              <a:spcBef>
                <a:spcPts val="479"/>
              </a:spcBef>
              <a:buNone/>
              <a:tabLst>
                <a:tab algn="l" pos="0"/>
              </a:tabLst>
            </a:pPr>
            <a:r>
              <a:rPr b="1" lang="fr-CH" sz="2400" spc="-1" strike="noStrike">
                <a:solidFill>
                  <a:schemeClr val="dk1"/>
                </a:solidFill>
                <a:latin typeface="Arial"/>
              </a:rPr>
              <a:t>Click to edit Master text styles</a:t>
            </a:r>
            <a:endParaRPr b="0" lang="en-US" sz="2400" spc="-1" strike="noStrike">
              <a:solidFill>
                <a:schemeClr val="dk1"/>
              </a:solidFill>
              <a:latin typeface="Arial"/>
            </a:endParaRPr>
          </a:p>
        </p:txBody>
      </p:sp>
      <p:sp>
        <p:nvSpPr>
          <p:cNvPr id="149" name="PlaceHolder 3"/>
          <p:cNvSpPr>
            <a:spLocks noGrp="1"/>
          </p:cNvSpPr>
          <p:nvPr>
            <p:ph type="body"/>
          </p:nvPr>
        </p:nvSpPr>
        <p:spPr>
          <a:xfrm>
            <a:off x="457200" y="952200"/>
            <a:ext cx="4039920" cy="2764800"/>
          </a:xfrm>
          <a:prstGeom prst="rect">
            <a:avLst/>
          </a:prstGeom>
          <a:noFill/>
          <a:ln w="0">
            <a:noFill/>
          </a:ln>
        </p:spPr>
        <p:txBody>
          <a:bodyPr lIns="90000" rIns="90000" tIns="45000" bIns="45000" anchor="t">
            <a:noAutofit/>
          </a:bodyPr>
          <a:p>
            <a:pPr marL="493920" indent="-457200">
              <a:lnSpc>
                <a:spcPct val="100000"/>
              </a:lnSpc>
              <a:spcBef>
                <a:spcPts val="479"/>
              </a:spcBef>
              <a:buClr>
                <a:srgbClr val="0055a0"/>
              </a:buClr>
              <a:buSzPct val="80000"/>
              <a:buFont typeface="Arial"/>
              <a:buChar char="•"/>
            </a:pPr>
            <a:r>
              <a:rPr b="0" lang="fr-CH" sz="2400" spc="-1" strike="noStrike">
                <a:solidFill>
                  <a:schemeClr val="dk1"/>
                </a:solidFill>
                <a:latin typeface="Arial"/>
              </a:rPr>
              <a:t>Click to edit Master text styles</a:t>
            </a:r>
            <a:endParaRPr b="0" lang="en-US" sz="2400" spc="-1" strike="noStrike">
              <a:solidFill>
                <a:schemeClr val="dk1"/>
              </a:solidFill>
              <a:latin typeface="Arial"/>
            </a:endParaRPr>
          </a:p>
          <a:p>
            <a:pPr lvl="1" marL="905400" indent="-457200">
              <a:lnSpc>
                <a:spcPct val="100000"/>
              </a:lnSpc>
              <a:spcBef>
                <a:spcPts val="400"/>
              </a:spcBef>
              <a:buClr>
                <a:srgbClr val="0055a0"/>
              </a:buClr>
              <a:buSzPct val="90000"/>
              <a:buFont typeface="Arial"/>
              <a:buChar char="•"/>
            </a:pPr>
            <a:r>
              <a:rPr b="0" lang="fr-CH" sz="2000" spc="-1" strike="noStrike">
                <a:solidFill>
                  <a:schemeClr val="dk1"/>
                </a:solidFill>
                <a:latin typeface="Arial"/>
              </a:rPr>
              <a:t>Second level</a:t>
            </a:r>
            <a:endParaRPr b="0" lang="en-US" sz="2000" spc="-1" strike="noStrike">
              <a:solidFill>
                <a:schemeClr val="dk1"/>
              </a:solidFill>
              <a:latin typeface="Arial"/>
            </a:endParaRPr>
          </a:p>
          <a:p>
            <a:pPr lvl="2" marL="1092960" indent="-343080">
              <a:lnSpc>
                <a:spcPct val="100000"/>
              </a:lnSpc>
              <a:spcBef>
                <a:spcPts val="360"/>
              </a:spcBef>
              <a:buClr>
                <a:srgbClr val="0055a0"/>
              </a:buClr>
              <a:buSzPct val="85000"/>
              <a:buFont typeface="Arial"/>
              <a:buChar char="•"/>
            </a:pPr>
            <a:r>
              <a:rPr b="0" lang="fr-CH" sz="1800" spc="-1" strike="noStrike">
                <a:solidFill>
                  <a:schemeClr val="dk1"/>
                </a:solidFill>
                <a:latin typeface="Arial"/>
              </a:rPr>
              <a:t>Third level</a:t>
            </a:r>
            <a:endParaRPr b="0" lang="en-US" sz="1800" spc="-1" strike="noStrike">
              <a:solidFill>
                <a:schemeClr val="dk1"/>
              </a:solidFill>
              <a:latin typeface="Arial"/>
            </a:endParaRPr>
          </a:p>
          <a:p>
            <a:pPr lvl="3" marL="1385640" indent="-343080">
              <a:lnSpc>
                <a:spcPct val="100000"/>
              </a:lnSpc>
              <a:spcBef>
                <a:spcPts val="320"/>
              </a:spcBef>
              <a:buClr>
                <a:srgbClr val="0055a0"/>
              </a:buClr>
              <a:buSzPct val="90000"/>
              <a:buFont typeface="Arial"/>
              <a:buChar char="•"/>
            </a:pPr>
            <a:r>
              <a:rPr b="0" lang="fr-CH" sz="1600" spc="-1" strike="noStrike">
                <a:solidFill>
                  <a:schemeClr val="dk1"/>
                </a:solidFill>
                <a:latin typeface="Arial"/>
              </a:rPr>
              <a:t>Fourth level</a:t>
            </a:r>
            <a:endParaRPr b="0" lang="en-US" sz="1600" spc="-1" strike="noStrike">
              <a:solidFill>
                <a:schemeClr val="dk1"/>
              </a:solidFill>
              <a:latin typeface="Arial"/>
            </a:endParaRPr>
          </a:p>
          <a:p>
            <a:pPr lvl="4" marL="1650240" indent="-343080">
              <a:lnSpc>
                <a:spcPct val="100000"/>
              </a:lnSpc>
              <a:spcBef>
                <a:spcPts val="320"/>
              </a:spcBef>
              <a:buClr>
                <a:srgbClr val="0055a0"/>
              </a:buClr>
              <a:buFont typeface="Arial"/>
              <a:buChar char="•"/>
            </a:pPr>
            <a:r>
              <a:rPr b="0" lang="fr-CH" sz="1600" spc="-1" strike="noStrike">
                <a:solidFill>
                  <a:schemeClr val="dk1"/>
                </a:solidFill>
                <a:latin typeface="Arial"/>
              </a:rPr>
              <a:t>Fifth level</a:t>
            </a:r>
            <a:endParaRPr b="0" lang="en-US" sz="1600" spc="-1" strike="noStrike">
              <a:solidFill>
                <a:schemeClr val="dk1"/>
              </a:solidFill>
              <a:latin typeface="Arial"/>
            </a:endParaRPr>
          </a:p>
        </p:txBody>
      </p:sp>
      <p:sp>
        <p:nvSpPr>
          <p:cNvPr id="150" name="PlaceHolder 4"/>
          <p:cNvSpPr>
            <a:spLocks noGrp="1"/>
          </p:cNvSpPr>
          <p:nvPr>
            <p:ph type="body"/>
          </p:nvPr>
        </p:nvSpPr>
        <p:spPr>
          <a:xfrm>
            <a:off x="4645080" y="952200"/>
            <a:ext cx="4041360" cy="2764800"/>
          </a:xfrm>
          <a:prstGeom prst="rect">
            <a:avLst/>
          </a:prstGeom>
          <a:noFill/>
          <a:ln w="0">
            <a:noFill/>
          </a:ln>
        </p:spPr>
        <p:txBody>
          <a:bodyPr lIns="90000" rIns="90000" tIns="45000" bIns="45000" anchor="t">
            <a:noAutofit/>
          </a:bodyPr>
          <a:p>
            <a:pPr marL="493920" indent="-457200">
              <a:lnSpc>
                <a:spcPct val="100000"/>
              </a:lnSpc>
              <a:spcBef>
                <a:spcPts val="479"/>
              </a:spcBef>
              <a:buClr>
                <a:srgbClr val="0055a0"/>
              </a:buClr>
              <a:buSzPct val="80000"/>
              <a:buFont typeface="Arial"/>
              <a:buChar char="•"/>
            </a:pPr>
            <a:r>
              <a:rPr b="0" lang="fr-CH" sz="2400" spc="-1" strike="noStrike">
                <a:solidFill>
                  <a:schemeClr val="dk1"/>
                </a:solidFill>
                <a:latin typeface="Arial"/>
              </a:rPr>
              <a:t>Click to edit Master text styles</a:t>
            </a:r>
            <a:endParaRPr b="0" lang="en-US" sz="2400" spc="-1" strike="noStrike">
              <a:solidFill>
                <a:schemeClr val="dk1"/>
              </a:solidFill>
              <a:latin typeface="Arial"/>
            </a:endParaRPr>
          </a:p>
          <a:p>
            <a:pPr lvl="1" marL="905400" indent="-457200">
              <a:lnSpc>
                <a:spcPct val="100000"/>
              </a:lnSpc>
              <a:spcBef>
                <a:spcPts val="400"/>
              </a:spcBef>
              <a:buClr>
                <a:srgbClr val="0055a0"/>
              </a:buClr>
              <a:buSzPct val="90000"/>
              <a:buFont typeface="Arial"/>
              <a:buChar char="•"/>
            </a:pPr>
            <a:r>
              <a:rPr b="0" lang="fr-CH" sz="2000" spc="-1" strike="noStrike">
                <a:solidFill>
                  <a:schemeClr val="dk1"/>
                </a:solidFill>
                <a:latin typeface="Arial"/>
              </a:rPr>
              <a:t>Second level</a:t>
            </a:r>
            <a:endParaRPr b="0" lang="en-US" sz="2000" spc="-1" strike="noStrike">
              <a:solidFill>
                <a:schemeClr val="dk1"/>
              </a:solidFill>
              <a:latin typeface="Arial"/>
            </a:endParaRPr>
          </a:p>
          <a:p>
            <a:pPr lvl="2" marL="1092960" indent="-343080">
              <a:lnSpc>
                <a:spcPct val="100000"/>
              </a:lnSpc>
              <a:spcBef>
                <a:spcPts val="360"/>
              </a:spcBef>
              <a:buClr>
                <a:srgbClr val="0055a0"/>
              </a:buClr>
              <a:buSzPct val="85000"/>
              <a:buFont typeface="Arial"/>
              <a:buChar char="•"/>
            </a:pPr>
            <a:r>
              <a:rPr b="0" lang="fr-CH" sz="1800" spc="-1" strike="noStrike">
                <a:solidFill>
                  <a:schemeClr val="dk1"/>
                </a:solidFill>
                <a:latin typeface="Arial"/>
              </a:rPr>
              <a:t>Third level</a:t>
            </a:r>
            <a:endParaRPr b="0" lang="en-US" sz="1800" spc="-1" strike="noStrike">
              <a:solidFill>
                <a:schemeClr val="dk1"/>
              </a:solidFill>
              <a:latin typeface="Arial"/>
            </a:endParaRPr>
          </a:p>
          <a:p>
            <a:pPr lvl="3" marL="1385640" indent="-343080">
              <a:lnSpc>
                <a:spcPct val="100000"/>
              </a:lnSpc>
              <a:spcBef>
                <a:spcPts val="320"/>
              </a:spcBef>
              <a:buClr>
                <a:srgbClr val="0055a0"/>
              </a:buClr>
              <a:buSzPct val="90000"/>
              <a:buFont typeface="Arial"/>
              <a:buChar char="•"/>
            </a:pPr>
            <a:r>
              <a:rPr b="0" lang="fr-CH" sz="1600" spc="-1" strike="noStrike">
                <a:solidFill>
                  <a:schemeClr val="dk1"/>
                </a:solidFill>
                <a:latin typeface="Arial"/>
              </a:rPr>
              <a:t>Fourth level</a:t>
            </a:r>
            <a:endParaRPr b="0" lang="en-US" sz="1600" spc="-1" strike="noStrike">
              <a:solidFill>
                <a:schemeClr val="dk1"/>
              </a:solidFill>
              <a:latin typeface="Arial"/>
            </a:endParaRPr>
          </a:p>
          <a:p>
            <a:pPr lvl="4" marL="1650240" indent="-343080">
              <a:lnSpc>
                <a:spcPct val="100000"/>
              </a:lnSpc>
              <a:spcBef>
                <a:spcPts val="320"/>
              </a:spcBef>
              <a:buClr>
                <a:srgbClr val="0055a0"/>
              </a:buClr>
              <a:buFont typeface="Arial"/>
              <a:buChar char="•"/>
            </a:pPr>
            <a:r>
              <a:rPr b="0" lang="fr-CH" sz="1600" spc="-1" strike="noStrike">
                <a:solidFill>
                  <a:schemeClr val="dk1"/>
                </a:solidFill>
                <a:latin typeface="Arial"/>
              </a:rPr>
              <a:t>Fifth level</a:t>
            </a:r>
            <a:endParaRPr b="0" lang="en-US" sz="1600" spc="-1" strike="noStrike">
              <a:solidFill>
                <a:schemeClr val="dk1"/>
              </a:solidFill>
              <a:latin typeface="Arial"/>
            </a:endParaRPr>
          </a:p>
        </p:txBody>
      </p:sp>
      <p:sp>
        <p:nvSpPr>
          <p:cNvPr id="151" name="PlaceHolder 5"/>
          <p:cNvSpPr>
            <a:spLocks noGrp="1"/>
          </p:cNvSpPr>
          <p:nvPr>
            <p:ph type="dt" idx="22"/>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52" name="PlaceHolder 6"/>
          <p:cNvSpPr>
            <a:spLocks noGrp="1"/>
          </p:cNvSpPr>
          <p:nvPr>
            <p:ph type="ftr" idx="23"/>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53" name="PlaceHolder 7"/>
          <p:cNvSpPr>
            <a:spLocks noGrp="1"/>
          </p:cNvSpPr>
          <p:nvPr>
            <p:ph type="sldNum" idx="24"/>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2" name="Image 10" descr="bande-02.eps"/>
          <p:cNvPicPr/>
          <p:nvPr/>
        </p:nvPicPr>
        <p:blipFill>
          <a:blip r:embed="rId3"/>
          <a:stretch/>
        </p:blipFill>
        <p:spPr>
          <a:xfrm>
            <a:off x="6480" y="4527720"/>
            <a:ext cx="8242920" cy="615600"/>
          </a:xfrm>
          <a:prstGeom prst="rect">
            <a:avLst/>
          </a:prstGeom>
          <a:ln w="0">
            <a:noFill/>
          </a:ln>
        </p:spPr>
      </p:pic>
      <p:sp>
        <p:nvSpPr>
          <p:cNvPr id="3" name="PlaceHolder 1"/>
          <p:cNvSpPr>
            <a:spLocks noGrp="1"/>
          </p:cNvSpPr>
          <p:nvPr>
            <p:ph type="dt" idx="1"/>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 name="PlaceHolder 2"/>
          <p:cNvSpPr>
            <a:spLocks noGrp="1"/>
          </p:cNvSpPr>
          <p:nvPr>
            <p:ph type="ftr" idx="2"/>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5" name="PlaceHolder 3"/>
          <p:cNvSpPr>
            <a:spLocks noGrp="1"/>
          </p:cNvSpPr>
          <p:nvPr>
            <p:ph type="sldNum" idx="3"/>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6" name="Image 10" descr="bande-02.eps"/>
          <p:cNvPicPr/>
          <p:nvPr/>
        </p:nvPicPr>
        <p:blipFill>
          <a:blip r:embed="rId3"/>
          <a:stretch/>
        </p:blipFill>
        <p:spPr>
          <a:xfrm>
            <a:off x="6480" y="4527720"/>
            <a:ext cx="8242920" cy="615600"/>
          </a:xfrm>
          <a:prstGeom prst="rect">
            <a:avLst/>
          </a:prstGeom>
          <a:ln w="0">
            <a:noFill/>
          </a:ln>
        </p:spPr>
      </p:pic>
      <p:sp>
        <p:nvSpPr>
          <p:cNvPr id="7" name="PlaceHolder 1"/>
          <p:cNvSpPr>
            <a:spLocks noGrp="1"/>
          </p:cNvSpPr>
          <p:nvPr>
            <p:ph type="title"/>
          </p:nvPr>
        </p:nvSpPr>
        <p:spPr>
          <a:xfrm>
            <a:off x="457200" y="889200"/>
            <a:ext cx="3200040" cy="547200"/>
          </a:xfrm>
          <a:prstGeom prst="rect">
            <a:avLst/>
          </a:prstGeom>
          <a:noFill/>
          <a:ln w="0">
            <a:noFill/>
          </a:ln>
        </p:spPr>
        <p:txBody>
          <a:bodyPr lIns="45720" rIns="45720" tIns="0" bIns="0" anchor="t">
            <a:noAutofit/>
          </a:bodyPr>
          <a:p>
            <a:pPr indent="0">
              <a:lnSpc>
                <a:spcPct val="100000"/>
              </a:lnSpc>
              <a:buNone/>
            </a:pPr>
            <a:r>
              <a:rPr b="1" lang="fr-CH" sz="1800" spc="-1" strike="noStrike">
                <a:solidFill>
                  <a:schemeClr val="dk1"/>
                </a:solidFill>
                <a:latin typeface="Arial"/>
              </a:rPr>
              <a:t>Click to edit Master title </a:t>
            </a:r>
            <a:r>
              <a:rPr b="1" lang="fr-CH" sz="1800" spc="-1" strike="noStrike">
                <a:solidFill>
                  <a:schemeClr val="dk1"/>
                </a:solidFill>
                <a:latin typeface="Arial"/>
              </a:rPr>
              <a:t>style</a:t>
            </a:r>
            <a:endParaRPr b="0" lang="en-US" sz="1800" spc="-1" strike="noStrike">
              <a:solidFill>
                <a:schemeClr val="dk1"/>
              </a:solidFill>
              <a:latin typeface="Arial"/>
            </a:endParaRPr>
          </a:p>
        </p:txBody>
      </p:sp>
      <p:sp>
        <p:nvSpPr>
          <p:cNvPr id="8" name="PlaceHolder 2"/>
          <p:cNvSpPr>
            <a:spLocks noGrp="1"/>
          </p:cNvSpPr>
          <p:nvPr>
            <p:ph type="body"/>
          </p:nvPr>
        </p:nvSpPr>
        <p:spPr>
          <a:xfrm>
            <a:off x="457200" y="1486080"/>
            <a:ext cx="7086240" cy="2761920"/>
          </a:xfrm>
          <a:prstGeom prst="rect">
            <a:avLst/>
          </a:prstGeom>
          <a:noFill/>
          <a:ln w="0">
            <a:noFill/>
          </a:ln>
        </p:spPr>
        <p:txBody>
          <a:bodyPr lIns="90000" rIns="90000" tIns="45000" bIns="45000" anchor="t">
            <a:noAutofit/>
          </a:bodyPr>
          <a:p>
            <a:pPr marL="493920" indent="-457200">
              <a:lnSpc>
                <a:spcPct val="100000"/>
              </a:lnSpc>
              <a:spcBef>
                <a:spcPts val="561"/>
              </a:spcBef>
              <a:buClr>
                <a:srgbClr val="0055a0"/>
              </a:buClr>
              <a:buSzPct val="80000"/>
              <a:buFont typeface="Arial"/>
              <a:buChar char="•"/>
            </a:pPr>
            <a:r>
              <a:rPr b="0" lang="fr-CH" sz="2800" spc="-1" strike="noStrike">
                <a:solidFill>
                  <a:schemeClr val="dk1"/>
                </a:solidFill>
                <a:latin typeface="Arial"/>
              </a:rPr>
              <a:t>Click to edit Master text styles</a:t>
            </a:r>
            <a:endParaRPr b="0" lang="en-US" sz="2800" spc="-1" strike="noStrike">
              <a:solidFill>
                <a:schemeClr val="dk1"/>
              </a:solidFill>
              <a:latin typeface="Arial"/>
            </a:endParaRPr>
          </a:p>
          <a:p>
            <a:pPr lvl="1" marL="905400" indent="-457200">
              <a:lnSpc>
                <a:spcPct val="100000"/>
              </a:lnSpc>
              <a:spcBef>
                <a:spcPts val="479"/>
              </a:spcBef>
              <a:buClr>
                <a:srgbClr val="0055a0"/>
              </a:buClr>
              <a:buSzPct val="90000"/>
              <a:buFont typeface="Arial"/>
              <a:buChar char="•"/>
            </a:pPr>
            <a:r>
              <a:rPr b="0" lang="fr-CH" sz="2400" spc="-1" strike="noStrike">
                <a:solidFill>
                  <a:schemeClr val="dk1"/>
                </a:solidFill>
                <a:latin typeface="Arial"/>
              </a:rPr>
              <a:t>Second level</a:t>
            </a:r>
            <a:endParaRPr b="0" lang="en-US" sz="2400" spc="-1" strike="noStrike">
              <a:solidFill>
                <a:schemeClr val="dk1"/>
              </a:solidFill>
              <a:latin typeface="Arial"/>
            </a:endParaRPr>
          </a:p>
          <a:p>
            <a:pPr lvl="2" marL="1092960" indent="-343080">
              <a:lnSpc>
                <a:spcPct val="100000"/>
              </a:lnSpc>
              <a:spcBef>
                <a:spcPts val="439"/>
              </a:spcBef>
              <a:buClr>
                <a:srgbClr val="0055a0"/>
              </a:buClr>
              <a:buSzPct val="85000"/>
              <a:buFont typeface="Arial"/>
              <a:buChar char="•"/>
            </a:pPr>
            <a:r>
              <a:rPr b="0" lang="fr-CH" sz="2200" spc="-1" strike="noStrike">
                <a:solidFill>
                  <a:schemeClr val="dk1"/>
                </a:solidFill>
                <a:latin typeface="Arial"/>
              </a:rPr>
              <a:t>Third level</a:t>
            </a:r>
            <a:endParaRPr b="0" lang="en-US" sz="2200" spc="-1" strike="noStrike">
              <a:solidFill>
                <a:schemeClr val="dk1"/>
              </a:solidFill>
              <a:latin typeface="Arial"/>
            </a:endParaRPr>
          </a:p>
          <a:p>
            <a:pPr lvl="3" marL="1385640" indent="-343080">
              <a:lnSpc>
                <a:spcPct val="100000"/>
              </a:lnSpc>
              <a:spcBef>
                <a:spcPts val="400"/>
              </a:spcBef>
              <a:buClr>
                <a:srgbClr val="0055a0"/>
              </a:buClr>
              <a:buSzPct val="90000"/>
              <a:buFont typeface="Arial"/>
              <a:buChar char="•"/>
            </a:pPr>
            <a:r>
              <a:rPr b="0" lang="fr-CH" sz="2000" spc="-1" strike="noStrike">
                <a:solidFill>
                  <a:schemeClr val="dk1"/>
                </a:solidFill>
                <a:latin typeface="Arial"/>
              </a:rPr>
              <a:t>Fourth level</a:t>
            </a:r>
            <a:endParaRPr b="0" lang="en-US" sz="2000" spc="-1" strike="noStrike">
              <a:solidFill>
                <a:schemeClr val="dk1"/>
              </a:solidFill>
              <a:latin typeface="Arial"/>
            </a:endParaRPr>
          </a:p>
          <a:p>
            <a:pPr lvl="4" marL="1650240" indent="-343080">
              <a:lnSpc>
                <a:spcPct val="100000"/>
              </a:lnSpc>
              <a:spcBef>
                <a:spcPts val="400"/>
              </a:spcBef>
              <a:buClr>
                <a:srgbClr val="0055a0"/>
              </a:buClr>
              <a:buFont typeface="Arial"/>
              <a:buChar char="•"/>
            </a:pPr>
            <a:r>
              <a:rPr b="0" lang="fr-CH" sz="2000" spc="-1" strike="noStrike">
                <a:solidFill>
                  <a:schemeClr val="dk1"/>
                </a:solidFill>
                <a:latin typeface="Arial"/>
              </a:rPr>
              <a:t>Fifth level</a:t>
            </a:r>
            <a:endParaRPr b="0" lang="en-US" sz="2000" spc="-1" strike="noStrike">
              <a:solidFill>
                <a:schemeClr val="dk1"/>
              </a:solidFill>
              <a:latin typeface="Arial"/>
            </a:endParaRPr>
          </a:p>
        </p:txBody>
      </p:sp>
      <p:sp>
        <p:nvSpPr>
          <p:cNvPr id="9" name="PlaceHolder 3"/>
          <p:cNvSpPr>
            <a:spLocks noGrp="1"/>
          </p:cNvSpPr>
          <p:nvPr>
            <p:ph type="dt" idx="4"/>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 name="PlaceHolder 4"/>
          <p:cNvSpPr>
            <a:spLocks noGrp="1"/>
          </p:cNvSpPr>
          <p:nvPr>
            <p:ph type="ftr" idx="5"/>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1" name="PlaceHolder 5"/>
          <p:cNvSpPr>
            <a:spLocks noGrp="1"/>
          </p:cNvSpPr>
          <p:nvPr>
            <p:ph type="sldNum" idx="6"/>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2" name="Image 10" descr="bande-02.eps"/>
          <p:cNvPicPr/>
          <p:nvPr/>
        </p:nvPicPr>
        <p:blipFill>
          <a:blip r:embed="rId3"/>
          <a:stretch/>
        </p:blipFill>
        <p:spPr>
          <a:xfrm>
            <a:off x="6480" y="4527720"/>
            <a:ext cx="8242920" cy="615600"/>
          </a:xfrm>
          <a:prstGeom prst="rect">
            <a:avLst/>
          </a:prstGeom>
          <a:ln w="0">
            <a:noFill/>
          </a:ln>
        </p:spPr>
      </p:pic>
      <p:sp>
        <p:nvSpPr>
          <p:cNvPr id="13" name="PlaceHolder 1"/>
          <p:cNvSpPr>
            <a:spLocks noGrp="1"/>
          </p:cNvSpPr>
          <p:nvPr>
            <p:ph type="title"/>
          </p:nvPr>
        </p:nvSpPr>
        <p:spPr>
          <a:xfrm>
            <a:off x="5556600" y="1279440"/>
            <a:ext cx="3053520" cy="939960"/>
          </a:xfrm>
          <a:prstGeom prst="rect">
            <a:avLst/>
          </a:prstGeom>
          <a:noFill/>
          <a:ln w="0">
            <a:noFill/>
          </a:ln>
        </p:spPr>
        <p:txBody>
          <a:bodyPr lIns="45720" rIns="45720" tIns="45000" bIns="45000" anchor="b">
            <a:noAutofit/>
          </a:bodyPr>
          <a:p>
            <a:pPr indent="0">
              <a:lnSpc>
                <a:spcPct val="100000"/>
              </a:lnSpc>
              <a:buNone/>
            </a:pPr>
            <a:r>
              <a:rPr b="1" lang="fr-CH" sz="2200" spc="-1" strike="noStrike">
                <a:solidFill>
                  <a:schemeClr val="dk1"/>
                </a:solidFill>
                <a:latin typeface="Arial"/>
              </a:rPr>
              <a:t>Click to </a:t>
            </a:r>
            <a:r>
              <a:rPr b="1" lang="fr-CH" sz="2200" spc="-1" strike="noStrike">
                <a:solidFill>
                  <a:schemeClr val="dk1"/>
                </a:solidFill>
                <a:latin typeface="Arial"/>
              </a:rPr>
              <a:t>edit Master </a:t>
            </a:r>
            <a:r>
              <a:rPr b="1" lang="fr-CH" sz="2200" spc="-1" strike="noStrike">
                <a:solidFill>
                  <a:schemeClr val="dk1"/>
                </a:solidFill>
                <a:latin typeface="Arial"/>
              </a:rPr>
              <a:t>title style</a:t>
            </a:r>
            <a:endParaRPr b="0" lang="en-US" sz="2200" spc="-1" strike="noStrike">
              <a:solidFill>
                <a:schemeClr val="dk1"/>
              </a:solidFill>
              <a:latin typeface="Arial"/>
            </a:endParaRPr>
          </a:p>
        </p:txBody>
      </p:sp>
      <p:sp>
        <p:nvSpPr>
          <p:cNvPr id="14" name="PlaceHolder 2"/>
          <p:cNvSpPr>
            <a:spLocks noGrp="1"/>
          </p:cNvSpPr>
          <p:nvPr>
            <p:ph type="body"/>
          </p:nvPr>
        </p:nvSpPr>
        <p:spPr>
          <a:xfrm>
            <a:off x="558720" y="601560"/>
            <a:ext cx="4759200" cy="3569400"/>
          </a:xfrm>
          <a:prstGeom prst="rect">
            <a:avLst/>
          </a:prstGeom>
          <a:solidFill>
            <a:srgbClr val="ffffff"/>
          </a:solidFill>
          <a:ln w="19080">
            <a:noFill/>
          </a:ln>
        </p:spPr>
        <p:txBody>
          <a:bodyPr lIns="90000" rIns="90000" tIns="45000" bIns="45000" anchor="t">
            <a:noAutofit/>
          </a:bodyPr>
          <a:p>
            <a:pPr indent="0" defTabSz="914400">
              <a:lnSpc>
                <a:spcPct val="100000"/>
              </a:lnSpc>
              <a:buNone/>
              <a:tabLst>
                <a:tab algn="l" pos="0"/>
              </a:tabLst>
            </a:pPr>
            <a:r>
              <a:rPr b="0" lang="fr-CH" sz="3200" spc="-1" strike="noStrike">
                <a:solidFill>
                  <a:srgbClr val="0055a0"/>
                </a:solidFill>
                <a:latin typeface="Arial"/>
              </a:rPr>
              <a:t>Drag picture to placeholder or click icon to </a:t>
            </a:r>
            <a:r>
              <a:rPr b="0" lang="fr-CH" sz="3200" spc="-1" strike="noStrike">
                <a:solidFill>
                  <a:srgbClr val="0055a0"/>
                </a:solidFill>
                <a:latin typeface="Arial"/>
              </a:rPr>
              <a:t>add</a:t>
            </a:r>
            <a:endParaRPr b="0" lang="en-US" sz="3200" spc="-1" strike="noStrike">
              <a:solidFill>
                <a:schemeClr val="dk1"/>
              </a:solidFill>
              <a:latin typeface="Arial"/>
            </a:endParaRPr>
          </a:p>
        </p:txBody>
      </p:sp>
      <p:sp>
        <p:nvSpPr>
          <p:cNvPr id="15" name="PlaceHolder 3"/>
          <p:cNvSpPr>
            <a:spLocks noGrp="1"/>
          </p:cNvSpPr>
          <p:nvPr>
            <p:ph type="body"/>
          </p:nvPr>
        </p:nvSpPr>
        <p:spPr>
          <a:xfrm>
            <a:off x="5556600" y="2248920"/>
            <a:ext cx="3053520" cy="1997280"/>
          </a:xfrm>
          <a:prstGeom prst="rect">
            <a:avLst/>
          </a:prstGeom>
          <a:noFill/>
          <a:ln w="0">
            <a:noFill/>
          </a:ln>
        </p:spPr>
        <p:txBody>
          <a:bodyPr lIns="45720" rIns="45720" tIns="45000" bIns="45000" anchor="t">
            <a:noAutofit/>
          </a:bodyPr>
          <a:p>
            <a:pPr indent="0">
              <a:lnSpc>
                <a:spcPct val="100000"/>
              </a:lnSpc>
              <a:spcBef>
                <a:spcPts val="241"/>
              </a:spcBef>
              <a:buNone/>
              <a:tabLst>
                <a:tab algn="l" pos="0"/>
              </a:tabLst>
            </a:pPr>
            <a:r>
              <a:rPr b="0" lang="fr-CH" sz="1200" spc="-1" strike="noStrike">
                <a:solidFill>
                  <a:schemeClr val="dk1"/>
                </a:solidFill>
                <a:latin typeface="Arial"/>
              </a:rPr>
              <a:t>Click to edit Master text styles</a:t>
            </a:r>
            <a:endParaRPr b="0" lang="en-US" sz="1200" spc="-1" strike="noStrike">
              <a:solidFill>
                <a:schemeClr val="dk1"/>
              </a:solidFill>
              <a:latin typeface="Arial"/>
            </a:endParaRPr>
          </a:p>
        </p:txBody>
      </p:sp>
      <p:sp>
        <p:nvSpPr>
          <p:cNvPr id="16" name="PlaceHolder 4"/>
          <p:cNvSpPr>
            <a:spLocks noGrp="1"/>
          </p:cNvSpPr>
          <p:nvPr>
            <p:ph type="dt" idx="7"/>
          </p:nvPr>
        </p:nvSpPr>
        <p:spPr>
          <a:xfrm>
            <a:off x="2969280" y="4771800"/>
            <a:ext cx="2133360" cy="27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7" name="PlaceHolder 5"/>
          <p:cNvSpPr>
            <a:spLocks noGrp="1"/>
          </p:cNvSpPr>
          <p:nvPr>
            <p:ph type="ftr" idx="8"/>
          </p:nvPr>
        </p:nvSpPr>
        <p:spPr>
          <a:xfrm>
            <a:off x="5182920" y="4767120"/>
            <a:ext cx="2895120" cy="27360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dk1">
                    <a:tint val="75000"/>
                  </a:schemeClr>
                </a:solidFill>
                <a:latin typeface="Arial"/>
              </a:defRPr>
            </a:lvl1pPr>
          </a:lstStyle>
          <a:p>
            <a:pPr indent="0" algn="ctr" defTabSz="914400">
              <a:lnSpc>
                <a:spcPct val="100000"/>
              </a:lnSpc>
              <a:buNone/>
            </a:pPr>
            <a:r>
              <a:rPr b="0" lang="en-US" sz="1200" spc="-1" strike="noStrike">
                <a:solidFill>
                  <a:schemeClr val="dk1">
                    <a:tint val="75000"/>
                  </a:schemeClr>
                </a:solidFill>
                <a:latin typeface="Arial"/>
              </a:rPr>
              <a:t>&lt;footer&gt;</a:t>
            </a:r>
            <a:endParaRPr b="0" lang="en-US" sz="1200" spc="-1" strike="noStrike">
              <a:solidFill>
                <a:srgbClr val="000000"/>
              </a:solidFill>
              <a:latin typeface="Times New Roman"/>
            </a:endParaRPr>
          </a:p>
        </p:txBody>
      </p:sp>
      <p:sp>
        <p:nvSpPr>
          <p:cNvPr id="18" name="PlaceHolder 6"/>
          <p:cNvSpPr>
            <a:spLocks noGrp="1"/>
          </p:cNvSpPr>
          <p:nvPr>
            <p:ph type="sldNum" idx="9"/>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9" name="Image 10" descr="bande-02.eps"/>
          <p:cNvPicPr/>
          <p:nvPr/>
        </p:nvPicPr>
        <p:blipFill>
          <a:blip r:embed="rId3"/>
          <a:stretch/>
        </p:blipFill>
        <p:spPr>
          <a:xfrm>
            <a:off x="6480" y="4527720"/>
            <a:ext cx="8242920" cy="615600"/>
          </a:xfrm>
          <a:prstGeom prst="rect">
            <a:avLst/>
          </a:prstGeom>
          <a:ln w="0">
            <a:noFill/>
          </a:ln>
        </p:spPr>
      </p:pic>
      <p:sp>
        <p:nvSpPr>
          <p:cNvPr id="20" name="PlaceHolder 1"/>
          <p:cNvSpPr>
            <a:spLocks noGrp="1"/>
          </p:cNvSpPr>
          <p:nvPr>
            <p:ph type="title"/>
          </p:nvPr>
        </p:nvSpPr>
        <p:spPr>
          <a:xfrm>
            <a:off x="457200" y="4616280"/>
            <a:ext cx="8226360" cy="226080"/>
          </a:xfrm>
          <a:prstGeom prst="rect">
            <a:avLst/>
          </a:prstGeom>
          <a:noFill/>
          <a:ln w="0">
            <a:noFill/>
          </a:ln>
        </p:spPr>
        <p:txBody>
          <a:bodyPr lIns="45720" rIns="45720" tIns="45000" bIns="45000" anchor="ctr">
            <a:noAutofit/>
          </a:bodyPr>
          <a:p>
            <a:pPr indent="0" algn="ctr">
              <a:lnSpc>
                <a:spcPct val="100000"/>
              </a:lnSpc>
              <a:buNone/>
            </a:pPr>
            <a:r>
              <a:rPr b="0" lang="fr-CH" sz="1400" spc="-1" strike="noStrike">
                <a:solidFill>
                  <a:schemeClr val="dk1"/>
                </a:solidFill>
                <a:latin typeface="Optima"/>
              </a:rPr>
              <a:t>home.cern</a:t>
            </a:r>
            <a:endParaRPr b="0" lang="en-US" sz="1400" spc="-1" strike="noStrike">
              <a:solidFill>
                <a:schemeClr val="dk1"/>
              </a:solidFill>
              <a:latin typeface="Arial"/>
            </a:endParaRPr>
          </a:p>
        </p:txBody>
      </p:sp>
      <p:pic>
        <p:nvPicPr>
          <p:cNvPr id="21" name="Image 2" descr="logooutline.eps"/>
          <p:cNvPicPr/>
          <p:nvPr/>
        </p:nvPicPr>
        <p:blipFill>
          <a:blip r:embed="rId4"/>
          <a:stretch/>
        </p:blipFill>
        <p:spPr>
          <a:xfrm>
            <a:off x="3799080" y="1806840"/>
            <a:ext cx="1545120" cy="15296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22" name="Image 10" descr="bande-02.eps"/>
          <p:cNvPicPr/>
          <p:nvPr/>
        </p:nvPicPr>
        <p:blipFill>
          <a:blip r:embed="rId3"/>
          <a:stretch/>
        </p:blipFill>
        <p:spPr>
          <a:xfrm>
            <a:off x="6480" y="4527720"/>
            <a:ext cx="8242920" cy="615600"/>
          </a:xfrm>
          <a:prstGeom prst="rect">
            <a:avLst/>
          </a:prstGeom>
          <a:ln w="0">
            <a:noFill/>
          </a:ln>
        </p:spPr>
      </p:pic>
      <p:sp>
        <p:nvSpPr>
          <p:cNvPr id="23" name="PlaceHolder 1"/>
          <p:cNvSpPr>
            <a:spLocks noGrp="1"/>
          </p:cNvSpPr>
          <p:nvPr>
            <p:ph type="sldNum" idx="10"/>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24"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2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000" spc="-1" strike="noStrike">
                <a:solidFill>
                  <a:schemeClr val="dk1"/>
                </a:solidFill>
                <a:latin typeface="Arial"/>
              </a:rPr>
              <a:t>Click to edit the outline text format</a:t>
            </a:r>
            <a:endParaRPr b="0" lang="en-US" sz="30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Arial"/>
              </a:rPr>
              <a:t>Second Outline Level</a:t>
            </a:r>
            <a:endParaRPr b="0" lang="en-US" sz="24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Arial"/>
              </a:rPr>
              <a:t>Third Outline Level</a:t>
            </a:r>
            <a:endParaRPr b="0" lang="en-US" sz="20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Arial"/>
              </a:rPr>
              <a:t>Fourth Outline Level</a:t>
            </a:r>
            <a:endParaRPr b="0" lang="en-US" sz="20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28" name="Image 10" descr="bande-02.eps"/>
          <p:cNvPicPr/>
          <p:nvPr/>
        </p:nvPicPr>
        <p:blipFill>
          <a:blip r:embed="rId3"/>
          <a:stretch/>
        </p:blipFill>
        <p:spPr>
          <a:xfrm>
            <a:off x="6480" y="4527720"/>
            <a:ext cx="8242920" cy="615600"/>
          </a:xfrm>
          <a:prstGeom prst="rect">
            <a:avLst/>
          </a:prstGeom>
          <a:ln w="0">
            <a:noFill/>
          </a:ln>
        </p:spPr>
      </p:pic>
      <p:sp>
        <p:nvSpPr>
          <p:cNvPr id="29" name="PlaceHolder 1"/>
          <p:cNvSpPr>
            <a:spLocks noGrp="1"/>
          </p:cNvSpPr>
          <p:nvPr>
            <p:ph type="title"/>
          </p:nvPr>
        </p:nvSpPr>
        <p:spPr>
          <a:xfrm>
            <a:off x="369000" y="365760"/>
            <a:ext cx="8405640" cy="572400"/>
          </a:xfrm>
          <a:prstGeom prst="rect">
            <a:avLst/>
          </a:prstGeom>
          <a:noFill/>
          <a:ln w="0">
            <a:noFill/>
          </a:ln>
        </p:spPr>
        <p:txBody>
          <a:bodyPr lIns="0" rIns="0" tIns="0" bIns="0" anchor="t">
            <a:noAutofit/>
          </a:bodyPr>
          <a:p>
            <a:pPr indent="0">
              <a:buNone/>
            </a:pPr>
            <a:r>
              <a:rPr b="0" lang="en-US" sz="4600" spc="-1" strike="noStrike">
                <a:solidFill>
                  <a:schemeClr val="dk1"/>
                </a:solidFill>
                <a:latin typeface="Arial"/>
              </a:rPr>
              <a:t>Click to edit the title text format</a:t>
            </a:r>
            <a:endParaRPr b="0" lang="en-US" sz="4600" spc="-1" strike="noStrike">
              <a:solidFill>
                <a:schemeClr val="dk1"/>
              </a:solidFill>
              <a:latin typeface="Arial"/>
            </a:endParaRPr>
          </a:p>
        </p:txBody>
      </p:sp>
      <p:sp>
        <p:nvSpPr>
          <p:cNvPr id="30" name="PlaceHolder 2"/>
          <p:cNvSpPr>
            <a:spLocks noGrp="1"/>
          </p:cNvSpPr>
          <p:nvPr>
            <p:ph type="body"/>
          </p:nvPr>
        </p:nvSpPr>
        <p:spPr>
          <a:xfrm>
            <a:off x="369000" y="1361520"/>
            <a:ext cx="8405640" cy="34160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600" spc="-1" strike="noStrike">
                <a:solidFill>
                  <a:schemeClr val="dk1"/>
                </a:solidFill>
                <a:latin typeface="Arial"/>
              </a:rPr>
              <a:t>Click to edit the outline text format</a:t>
            </a:r>
            <a:endParaRPr b="0" lang="en-US" sz="16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600" spc="-1" strike="noStrike">
                <a:solidFill>
                  <a:schemeClr val="dk1"/>
                </a:solidFill>
                <a:latin typeface="Arial"/>
              </a:rPr>
              <a:t>Second Outline Level</a:t>
            </a:r>
            <a:endParaRPr b="0" lang="en-US" sz="16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chemeClr val="dk1"/>
                </a:solidFill>
                <a:latin typeface="Arial"/>
              </a:rPr>
              <a:t>Third Outline Level</a:t>
            </a:r>
            <a:endParaRPr b="0" lang="en-US" sz="16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600" spc="-1" strike="noStrike">
                <a:solidFill>
                  <a:schemeClr val="dk1"/>
                </a:solidFill>
                <a:latin typeface="Arial"/>
              </a:rPr>
              <a:t>Fourth Outline Level</a:t>
            </a:r>
            <a:endParaRPr b="0" lang="en-US" sz="16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1600" spc="-1" strike="noStrike">
                <a:solidFill>
                  <a:schemeClr val="dk1"/>
                </a:solidFill>
                <a:latin typeface="Arial"/>
              </a:rPr>
              <a:t>Fifth Outline Level</a:t>
            </a:r>
            <a:endParaRPr b="0" lang="en-US" sz="16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1600" spc="-1" strike="noStrike">
                <a:solidFill>
                  <a:schemeClr val="dk1"/>
                </a:solidFill>
                <a:latin typeface="Arial"/>
              </a:rPr>
              <a:t>Sixth Outline Level</a:t>
            </a:r>
            <a:endParaRPr b="0" lang="en-US" sz="16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1600" spc="-1" strike="noStrike">
                <a:solidFill>
                  <a:schemeClr val="dk1"/>
                </a:solidFill>
                <a:latin typeface="Arial"/>
              </a:rPr>
              <a:t>Seventh Outline Level</a:t>
            </a:r>
            <a:endParaRPr b="0" lang="en-US" sz="1600" spc="-1" strike="noStrike">
              <a:solidFill>
                <a:schemeClr val="dk1"/>
              </a:solidFill>
              <a:latin typeface="Arial"/>
            </a:endParaRPr>
          </a:p>
        </p:txBody>
      </p:sp>
      <p:sp>
        <p:nvSpPr>
          <p:cNvPr id="31" name="PlaceHolder 3"/>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34" name="Image 10" descr="bande-02.eps"/>
          <p:cNvPicPr/>
          <p:nvPr/>
        </p:nvPicPr>
        <p:blipFill>
          <a:blip r:embed="rId3"/>
          <a:stretch/>
        </p:blipFill>
        <p:spPr>
          <a:xfrm>
            <a:off x="6480" y="4527720"/>
            <a:ext cx="8242920" cy="615600"/>
          </a:xfrm>
          <a:prstGeom prst="rect">
            <a:avLst/>
          </a:prstGeom>
          <a:ln w="0">
            <a:noFill/>
          </a:ln>
        </p:spPr>
      </p:pic>
      <p:sp>
        <p:nvSpPr>
          <p:cNvPr id="35" name="PlaceHolder 1"/>
          <p:cNvSpPr>
            <a:spLocks noGrp="1"/>
          </p:cNvSpPr>
          <p:nvPr>
            <p:ph type="sldNum" idx="12"/>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rgbClr val="000000"/>
              </a:solidFill>
              <a:latin typeface="Times New Roman"/>
            </a:endParaRPr>
          </a:p>
        </p:txBody>
      </p:sp>
      <p:grpSp>
        <p:nvGrpSpPr>
          <p:cNvPr id="36" name="Google Shape;84;p20"/>
          <p:cNvGrpSpPr/>
          <p:nvPr/>
        </p:nvGrpSpPr>
        <p:grpSpPr>
          <a:xfrm>
            <a:off x="7459920" y="4779360"/>
            <a:ext cx="1456200" cy="180720"/>
            <a:chOff x="7459920" y="4779360"/>
            <a:chExt cx="1456200" cy="180720"/>
          </a:xfrm>
        </p:grpSpPr>
        <p:sp>
          <p:nvSpPr>
            <p:cNvPr id="37" name="Google Shape;85;p20"/>
            <p:cNvSpPr/>
            <p:nvPr/>
          </p:nvSpPr>
          <p:spPr>
            <a:xfrm>
              <a:off x="7459920" y="4860720"/>
              <a:ext cx="23760" cy="23760"/>
            </a:xfrm>
            <a:custGeom>
              <a:avLst/>
              <a:gdLst>
                <a:gd name="textAreaLeft" fmla="*/ 0 w 23760"/>
                <a:gd name="textAreaRight" fmla="*/ 24120 w 23760"/>
                <a:gd name="textAreaTop" fmla="*/ 0 h 23760"/>
                <a:gd name="textAreaBottom" fmla="*/ 24120 h 23760"/>
              </a:gdLst>
              <a:ahLst/>
              <a:rect l="textAreaLeft" t="textAreaTop" r="textAreaRight" b="textAreaBottom"/>
              <a:pathLst>
                <a:path w="1894" h="1906">
                  <a:moveTo>
                    <a:pt x="0" y="1"/>
                  </a:moveTo>
                  <a:lnTo>
                    <a:pt x="0" y="1906"/>
                  </a:lnTo>
                  <a:lnTo>
                    <a:pt x="1893" y="1906"/>
                  </a:lnTo>
                  <a:lnTo>
                    <a:pt x="1893" y="1"/>
                  </a:lnTo>
                  <a:close/>
                </a:path>
              </a:pathLst>
            </a:custGeom>
            <a:solidFill>
              <a:srgbClr val="6f3dff"/>
            </a:solidFill>
            <a:ln w="0">
              <a:noFill/>
            </a:ln>
          </p:spPr>
          <p:style>
            <a:lnRef idx="0"/>
            <a:fillRef idx="0"/>
            <a:effectRef idx="0"/>
            <a:fontRef idx="minor"/>
          </p:style>
          <p:txBody>
            <a:bodyPr tIns="11880" bIns="118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38" name="Google Shape;86;p20"/>
            <p:cNvSpPr/>
            <p:nvPr/>
          </p:nvSpPr>
          <p:spPr>
            <a:xfrm>
              <a:off x="7507440" y="4884840"/>
              <a:ext cx="132480" cy="75240"/>
            </a:xfrm>
            <a:custGeom>
              <a:avLst/>
              <a:gdLst>
                <a:gd name="textAreaLeft" fmla="*/ 0 w 132480"/>
                <a:gd name="textAreaRight" fmla="*/ 132840 w 132480"/>
                <a:gd name="textAreaTop" fmla="*/ 0 h 75240"/>
                <a:gd name="textAreaBottom" fmla="*/ 75600 h 75240"/>
              </a:gdLst>
              <a:ahLst/>
              <a:rect l="textAreaLeft" t="textAreaTop" r="textAreaRight" b="textAreaBottom"/>
              <a:pathLst>
                <a:path w="10479" h="5967">
                  <a:moveTo>
                    <a:pt x="1" y="1"/>
                  </a:moveTo>
                  <a:lnTo>
                    <a:pt x="1" y="5966"/>
                  </a:lnTo>
                  <a:lnTo>
                    <a:pt x="2775" y="5966"/>
                  </a:lnTo>
                  <a:cubicBezTo>
                    <a:pt x="6799" y="5966"/>
                    <a:pt x="10038" y="4025"/>
                    <a:pt x="10478" y="1"/>
                  </a:cubicBezTo>
                  <a:lnTo>
                    <a:pt x="8764" y="1"/>
                  </a:lnTo>
                  <a:cubicBezTo>
                    <a:pt x="8335" y="3287"/>
                    <a:pt x="5525" y="4406"/>
                    <a:pt x="2310" y="4406"/>
                  </a:cubicBezTo>
                  <a:lnTo>
                    <a:pt x="1703" y="4406"/>
                  </a:lnTo>
                  <a:lnTo>
                    <a:pt x="1703"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39" name="Google Shape;87;p20"/>
            <p:cNvSpPr/>
            <p:nvPr/>
          </p:nvSpPr>
          <p:spPr>
            <a:xfrm>
              <a:off x="7507440" y="4786560"/>
              <a:ext cx="132840" cy="73800"/>
            </a:xfrm>
            <a:custGeom>
              <a:avLst/>
              <a:gdLst>
                <a:gd name="textAreaLeft" fmla="*/ 0 w 132840"/>
                <a:gd name="textAreaRight" fmla="*/ 133200 w 132840"/>
                <a:gd name="textAreaTop" fmla="*/ 0 h 73800"/>
                <a:gd name="textAreaBottom" fmla="*/ 74160 h 73800"/>
              </a:gdLst>
              <a:ahLst/>
              <a:rect l="textAreaLeft" t="textAreaTop" r="textAreaRight" b="textAreaBottom"/>
              <a:pathLst>
                <a:path w="10491" h="5846">
                  <a:moveTo>
                    <a:pt x="1" y="0"/>
                  </a:moveTo>
                  <a:lnTo>
                    <a:pt x="1" y="5846"/>
                  </a:lnTo>
                  <a:lnTo>
                    <a:pt x="1715" y="5846"/>
                  </a:lnTo>
                  <a:lnTo>
                    <a:pt x="1715" y="1560"/>
                  </a:lnTo>
                  <a:lnTo>
                    <a:pt x="2310" y="1560"/>
                  </a:lnTo>
                  <a:cubicBezTo>
                    <a:pt x="5501" y="1560"/>
                    <a:pt x="8287" y="2631"/>
                    <a:pt x="8752" y="5846"/>
                  </a:cubicBezTo>
                  <a:lnTo>
                    <a:pt x="10490" y="5846"/>
                  </a:lnTo>
                  <a:cubicBezTo>
                    <a:pt x="10038" y="1917"/>
                    <a:pt x="6751" y="0"/>
                    <a:pt x="2846" y="0"/>
                  </a:cubicBez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0" name="Google Shape;88;p20"/>
            <p:cNvSpPr/>
            <p:nvPr/>
          </p:nvSpPr>
          <p:spPr>
            <a:xfrm>
              <a:off x="765360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8" h="5967">
                  <a:moveTo>
                    <a:pt x="2739" y="1"/>
                  </a:moveTo>
                  <a:lnTo>
                    <a:pt x="1" y="5966"/>
                  </a:lnTo>
                  <a:lnTo>
                    <a:pt x="1835" y="5966"/>
                  </a:lnTo>
                  <a:lnTo>
                    <a:pt x="3406" y="2525"/>
                  </a:lnTo>
                  <a:lnTo>
                    <a:pt x="4109" y="965"/>
                  </a:lnTo>
                  <a:lnTo>
                    <a:pt x="4537"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1" name="Google Shape;89;p20"/>
            <p:cNvSpPr/>
            <p:nvPr/>
          </p:nvSpPr>
          <p:spPr>
            <a:xfrm>
              <a:off x="776196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7" h="5967">
                  <a:moveTo>
                    <a:pt x="1" y="1"/>
                  </a:moveTo>
                  <a:lnTo>
                    <a:pt x="429" y="965"/>
                  </a:lnTo>
                  <a:lnTo>
                    <a:pt x="1132" y="2525"/>
                  </a:lnTo>
                  <a:lnTo>
                    <a:pt x="2703" y="5966"/>
                  </a:lnTo>
                  <a:lnTo>
                    <a:pt x="4537" y="5966"/>
                  </a:lnTo>
                  <a:lnTo>
                    <a:pt x="1798"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2" name="Google Shape;90;p20"/>
            <p:cNvSpPr/>
            <p:nvPr/>
          </p:nvSpPr>
          <p:spPr>
            <a:xfrm>
              <a:off x="7699320" y="4779360"/>
              <a:ext cx="74160" cy="81360"/>
            </a:xfrm>
            <a:custGeom>
              <a:avLst/>
              <a:gdLst>
                <a:gd name="textAreaLeft" fmla="*/ 0 w 74160"/>
                <a:gd name="textAreaRight" fmla="*/ 74520 w 74160"/>
                <a:gd name="textAreaTop" fmla="*/ 0 h 81360"/>
                <a:gd name="textAreaBottom" fmla="*/ 81720 h 81360"/>
              </a:gdLst>
              <a:ahLst/>
              <a:rect l="textAreaLeft" t="textAreaTop" r="textAreaRight" b="textAreaBottom"/>
              <a:pathLst>
                <a:path w="5883" h="6430">
                  <a:moveTo>
                    <a:pt x="2941" y="1"/>
                  </a:moveTo>
                  <a:lnTo>
                    <a:pt x="1" y="6430"/>
                  </a:lnTo>
                  <a:lnTo>
                    <a:pt x="1763" y="6430"/>
                  </a:lnTo>
                  <a:lnTo>
                    <a:pt x="2941" y="3751"/>
                  </a:lnTo>
                  <a:lnTo>
                    <a:pt x="4120" y="6430"/>
                  </a:lnTo>
                  <a:lnTo>
                    <a:pt x="5882" y="6430"/>
                  </a:lnTo>
                  <a:lnTo>
                    <a:pt x="2941" y="1"/>
                  </a:lnTo>
                  <a:close/>
                </a:path>
              </a:pathLst>
            </a:custGeom>
            <a:solidFill>
              <a:srgbClr val="201d18"/>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3" name="Google Shape;91;p20"/>
            <p:cNvSpPr/>
            <p:nvPr/>
          </p:nvSpPr>
          <p:spPr>
            <a:xfrm>
              <a:off x="7814880" y="4786560"/>
              <a:ext cx="128520" cy="73800"/>
            </a:xfrm>
            <a:custGeom>
              <a:avLst/>
              <a:gdLst>
                <a:gd name="textAreaLeft" fmla="*/ 0 w 128520"/>
                <a:gd name="textAreaRight" fmla="*/ 128880 w 128520"/>
                <a:gd name="textAreaTop" fmla="*/ 0 h 73800"/>
                <a:gd name="textAreaBottom" fmla="*/ 74160 h 73800"/>
              </a:gdLst>
              <a:ahLst/>
              <a:rect l="textAreaLeft" t="textAreaTop" r="textAreaRight" b="textAreaBottom"/>
              <a:pathLst>
                <a:path w="10169" h="5846">
                  <a:moveTo>
                    <a:pt x="1" y="0"/>
                  </a:moveTo>
                  <a:lnTo>
                    <a:pt x="1" y="1560"/>
                  </a:lnTo>
                  <a:lnTo>
                    <a:pt x="4227" y="1560"/>
                  </a:lnTo>
                  <a:lnTo>
                    <a:pt x="4227" y="5846"/>
                  </a:lnTo>
                  <a:lnTo>
                    <a:pt x="5930" y="5846"/>
                  </a:lnTo>
                  <a:lnTo>
                    <a:pt x="5930" y="1560"/>
                  </a:lnTo>
                  <a:lnTo>
                    <a:pt x="10169" y="1560"/>
                  </a:lnTo>
                  <a:lnTo>
                    <a:pt x="10169" y="0"/>
                  </a:ln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4" name="Google Shape;92;p20"/>
            <p:cNvSpPr/>
            <p:nvPr/>
          </p:nvSpPr>
          <p:spPr>
            <a:xfrm>
              <a:off x="7868520" y="4884840"/>
              <a:ext cx="21240" cy="75240"/>
            </a:xfrm>
            <a:custGeom>
              <a:avLst/>
              <a:gdLst>
                <a:gd name="textAreaLeft" fmla="*/ 0 w 21240"/>
                <a:gd name="textAreaRight" fmla="*/ 21600 w 21240"/>
                <a:gd name="textAreaTop" fmla="*/ 0 h 75240"/>
                <a:gd name="textAreaBottom" fmla="*/ 75600 h 75240"/>
              </a:gdLst>
              <a:ahLst/>
              <a:rect l="textAreaLeft" t="textAreaTop" r="textAreaRight" b="textAreaBottom"/>
              <a:pathLst>
                <a:path w="1704" h="5967">
                  <a:moveTo>
                    <a:pt x="0" y="1"/>
                  </a:moveTo>
                  <a:lnTo>
                    <a:pt x="0" y="5966"/>
                  </a:lnTo>
                  <a:lnTo>
                    <a:pt x="1703" y="5966"/>
                  </a:lnTo>
                  <a:lnTo>
                    <a:pt x="1703"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5" name="Google Shape;93;p20"/>
            <p:cNvSpPr/>
            <p:nvPr/>
          </p:nvSpPr>
          <p:spPr>
            <a:xfrm>
              <a:off x="7984800" y="4779360"/>
              <a:ext cx="74520" cy="81360"/>
            </a:xfrm>
            <a:custGeom>
              <a:avLst/>
              <a:gdLst>
                <a:gd name="textAreaLeft" fmla="*/ 0 w 74520"/>
                <a:gd name="textAreaRight" fmla="*/ 74880 w 74520"/>
                <a:gd name="textAreaTop" fmla="*/ 0 h 81360"/>
                <a:gd name="textAreaBottom" fmla="*/ 81720 h 81360"/>
              </a:gdLst>
              <a:ahLst/>
              <a:rect l="textAreaLeft" t="textAreaTop" r="textAreaRight" b="textAreaBottom"/>
              <a:pathLst>
                <a:path w="5894" h="6430">
                  <a:moveTo>
                    <a:pt x="2953" y="1"/>
                  </a:moveTo>
                  <a:lnTo>
                    <a:pt x="0" y="6430"/>
                  </a:lnTo>
                  <a:lnTo>
                    <a:pt x="1774" y="6430"/>
                  </a:lnTo>
                  <a:lnTo>
                    <a:pt x="2953" y="3751"/>
                  </a:lnTo>
                  <a:lnTo>
                    <a:pt x="4132" y="6430"/>
                  </a:lnTo>
                  <a:lnTo>
                    <a:pt x="5894" y="6430"/>
                  </a:lnTo>
                  <a:lnTo>
                    <a:pt x="2953" y="1"/>
                  </a:lnTo>
                  <a:close/>
                </a:path>
              </a:pathLst>
            </a:custGeom>
            <a:solidFill>
              <a:srgbClr val="201d18"/>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6" name="Google Shape;94;p20"/>
            <p:cNvSpPr/>
            <p:nvPr/>
          </p:nvSpPr>
          <p:spPr>
            <a:xfrm>
              <a:off x="804780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7" h="5967">
                  <a:moveTo>
                    <a:pt x="0" y="1"/>
                  </a:moveTo>
                  <a:lnTo>
                    <a:pt x="429" y="965"/>
                  </a:lnTo>
                  <a:lnTo>
                    <a:pt x="1131" y="2525"/>
                  </a:lnTo>
                  <a:lnTo>
                    <a:pt x="2703" y="5966"/>
                  </a:lnTo>
                  <a:lnTo>
                    <a:pt x="4536" y="5966"/>
                  </a:lnTo>
                  <a:lnTo>
                    <a:pt x="1798"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7" name="Google Shape;95;p20"/>
            <p:cNvSpPr/>
            <p:nvPr/>
          </p:nvSpPr>
          <p:spPr>
            <a:xfrm>
              <a:off x="793944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7" h="5967">
                  <a:moveTo>
                    <a:pt x="2727" y="1"/>
                  </a:moveTo>
                  <a:lnTo>
                    <a:pt x="1" y="5966"/>
                  </a:lnTo>
                  <a:lnTo>
                    <a:pt x="1834" y="5966"/>
                  </a:lnTo>
                  <a:lnTo>
                    <a:pt x="3406" y="2525"/>
                  </a:lnTo>
                  <a:lnTo>
                    <a:pt x="4108" y="965"/>
                  </a:lnTo>
                  <a:lnTo>
                    <a:pt x="4537"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8" name="Google Shape;96;p20"/>
            <p:cNvSpPr/>
            <p:nvPr/>
          </p:nvSpPr>
          <p:spPr>
            <a:xfrm>
              <a:off x="8356680" y="4884840"/>
              <a:ext cx="132480" cy="75240"/>
            </a:xfrm>
            <a:custGeom>
              <a:avLst/>
              <a:gdLst>
                <a:gd name="textAreaLeft" fmla="*/ 0 w 132480"/>
                <a:gd name="textAreaRight" fmla="*/ 132840 w 132480"/>
                <a:gd name="textAreaTop" fmla="*/ 0 h 75240"/>
                <a:gd name="textAreaBottom" fmla="*/ 75600 h 75240"/>
              </a:gdLst>
              <a:ahLst/>
              <a:rect l="textAreaLeft" t="textAreaTop" r="textAreaRight" b="textAreaBottom"/>
              <a:pathLst>
                <a:path w="10478" h="5967">
                  <a:moveTo>
                    <a:pt x="0" y="1"/>
                  </a:moveTo>
                  <a:lnTo>
                    <a:pt x="0" y="5966"/>
                  </a:lnTo>
                  <a:lnTo>
                    <a:pt x="2787" y="5966"/>
                  </a:lnTo>
                  <a:cubicBezTo>
                    <a:pt x="6799" y="5966"/>
                    <a:pt x="10037" y="4025"/>
                    <a:pt x="10478" y="1"/>
                  </a:cubicBezTo>
                  <a:lnTo>
                    <a:pt x="8763" y="1"/>
                  </a:lnTo>
                  <a:cubicBezTo>
                    <a:pt x="8347" y="3287"/>
                    <a:pt x="5525" y="4406"/>
                    <a:pt x="2310" y="4406"/>
                  </a:cubicBezTo>
                  <a:lnTo>
                    <a:pt x="1703" y="4406"/>
                  </a:lnTo>
                  <a:lnTo>
                    <a:pt x="1703"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49" name="Google Shape;97;p20"/>
            <p:cNvSpPr/>
            <p:nvPr/>
          </p:nvSpPr>
          <p:spPr>
            <a:xfrm>
              <a:off x="8356680" y="4786560"/>
              <a:ext cx="132480" cy="73800"/>
            </a:xfrm>
            <a:custGeom>
              <a:avLst/>
              <a:gdLst>
                <a:gd name="textAreaLeft" fmla="*/ 0 w 132480"/>
                <a:gd name="textAreaRight" fmla="*/ 132840 w 132480"/>
                <a:gd name="textAreaTop" fmla="*/ 0 h 73800"/>
                <a:gd name="textAreaBottom" fmla="*/ 74160 h 73800"/>
              </a:gdLst>
              <a:ahLst/>
              <a:rect l="textAreaLeft" t="textAreaTop" r="textAreaRight" b="textAreaBottom"/>
              <a:pathLst>
                <a:path w="10478" h="5846">
                  <a:moveTo>
                    <a:pt x="0" y="0"/>
                  </a:moveTo>
                  <a:lnTo>
                    <a:pt x="0" y="5846"/>
                  </a:lnTo>
                  <a:lnTo>
                    <a:pt x="1703" y="5846"/>
                  </a:lnTo>
                  <a:lnTo>
                    <a:pt x="1703" y="1560"/>
                  </a:lnTo>
                  <a:lnTo>
                    <a:pt x="2310" y="1560"/>
                  </a:lnTo>
                  <a:cubicBezTo>
                    <a:pt x="5489" y="1560"/>
                    <a:pt x="8275" y="2631"/>
                    <a:pt x="8752" y="5846"/>
                  </a:cubicBezTo>
                  <a:lnTo>
                    <a:pt x="10478" y="5846"/>
                  </a:lnTo>
                  <a:cubicBezTo>
                    <a:pt x="10026" y="1917"/>
                    <a:pt x="6739" y="0"/>
                    <a:pt x="2834" y="0"/>
                  </a:cubicBez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0" name="Google Shape;98;p20"/>
            <p:cNvSpPr/>
            <p:nvPr/>
          </p:nvSpPr>
          <p:spPr>
            <a:xfrm>
              <a:off x="8548200" y="4779360"/>
              <a:ext cx="74520" cy="81360"/>
            </a:xfrm>
            <a:custGeom>
              <a:avLst/>
              <a:gdLst>
                <a:gd name="textAreaLeft" fmla="*/ 0 w 74520"/>
                <a:gd name="textAreaRight" fmla="*/ 74880 w 74520"/>
                <a:gd name="textAreaTop" fmla="*/ 0 h 81360"/>
                <a:gd name="textAreaBottom" fmla="*/ 81720 h 81360"/>
              </a:gdLst>
              <a:ahLst/>
              <a:rect l="textAreaLeft" t="textAreaTop" r="textAreaRight" b="textAreaBottom"/>
              <a:pathLst>
                <a:path w="5895" h="6430">
                  <a:moveTo>
                    <a:pt x="2941" y="1"/>
                  </a:moveTo>
                  <a:lnTo>
                    <a:pt x="1" y="6430"/>
                  </a:lnTo>
                  <a:lnTo>
                    <a:pt x="1763" y="6430"/>
                  </a:lnTo>
                  <a:lnTo>
                    <a:pt x="2941" y="3751"/>
                  </a:lnTo>
                  <a:lnTo>
                    <a:pt x="4120" y="6430"/>
                  </a:lnTo>
                  <a:lnTo>
                    <a:pt x="5894" y="6430"/>
                  </a:lnTo>
                  <a:lnTo>
                    <a:pt x="2941" y="1"/>
                  </a:lnTo>
                  <a:close/>
                </a:path>
              </a:pathLst>
            </a:custGeom>
            <a:solidFill>
              <a:srgbClr val="201d18"/>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1" name="Google Shape;99;p20"/>
            <p:cNvSpPr/>
            <p:nvPr/>
          </p:nvSpPr>
          <p:spPr>
            <a:xfrm>
              <a:off x="850248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8" h="5967">
                  <a:moveTo>
                    <a:pt x="2739" y="1"/>
                  </a:moveTo>
                  <a:lnTo>
                    <a:pt x="1" y="5966"/>
                  </a:lnTo>
                  <a:lnTo>
                    <a:pt x="1846" y="5966"/>
                  </a:lnTo>
                  <a:lnTo>
                    <a:pt x="3406" y="2525"/>
                  </a:lnTo>
                  <a:lnTo>
                    <a:pt x="4120" y="965"/>
                  </a:lnTo>
                  <a:lnTo>
                    <a:pt x="4537"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2" name="Google Shape;100;p20"/>
            <p:cNvSpPr/>
            <p:nvPr/>
          </p:nvSpPr>
          <p:spPr>
            <a:xfrm>
              <a:off x="8610840" y="4884840"/>
              <a:ext cx="57240" cy="75240"/>
            </a:xfrm>
            <a:custGeom>
              <a:avLst/>
              <a:gdLst>
                <a:gd name="textAreaLeft" fmla="*/ 0 w 57240"/>
                <a:gd name="textAreaRight" fmla="*/ 57600 w 57240"/>
                <a:gd name="textAreaTop" fmla="*/ 0 h 75240"/>
                <a:gd name="textAreaBottom" fmla="*/ 75600 h 75240"/>
              </a:gdLst>
              <a:ahLst/>
              <a:rect l="textAreaLeft" t="textAreaTop" r="textAreaRight" b="textAreaBottom"/>
              <a:pathLst>
                <a:path w="4537" h="5967">
                  <a:moveTo>
                    <a:pt x="1" y="1"/>
                  </a:moveTo>
                  <a:lnTo>
                    <a:pt x="429" y="965"/>
                  </a:lnTo>
                  <a:lnTo>
                    <a:pt x="1144" y="2525"/>
                  </a:lnTo>
                  <a:lnTo>
                    <a:pt x="2703" y="5966"/>
                  </a:lnTo>
                  <a:lnTo>
                    <a:pt x="4537" y="5966"/>
                  </a:lnTo>
                  <a:lnTo>
                    <a:pt x="1810"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3" name="Google Shape;101;p20"/>
            <p:cNvSpPr/>
            <p:nvPr/>
          </p:nvSpPr>
          <p:spPr>
            <a:xfrm>
              <a:off x="8731080" y="4786560"/>
              <a:ext cx="67320" cy="73800"/>
            </a:xfrm>
            <a:custGeom>
              <a:avLst/>
              <a:gdLst>
                <a:gd name="textAreaLeft" fmla="*/ 0 w 67320"/>
                <a:gd name="textAreaRight" fmla="*/ 67680 w 67320"/>
                <a:gd name="textAreaTop" fmla="*/ 0 h 73800"/>
                <a:gd name="textAreaBottom" fmla="*/ 74160 h 73800"/>
              </a:gdLst>
              <a:ahLst/>
              <a:rect l="textAreaLeft" t="textAreaTop" r="textAreaRight" b="textAreaBottom"/>
              <a:pathLst>
                <a:path w="5323" h="5846">
                  <a:moveTo>
                    <a:pt x="3358" y="0"/>
                  </a:moveTo>
                  <a:lnTo>
                    <a:pt x="1" y="5846"/>
                  </a:lnTo>
                  <a:lnTo>
                    <a:pt x="1954" y="5846"/>
                  </a:lnTo>
                  <a:lnTo>
                    <a:pt x="5323" y="0"/>
                  </a:ln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4" name="Google Shape;102;p20"/>
            <p:cNvSpPr/>
            <p:nvPr/>
          </p:nvSpPr>
          <p:spPr>
            <a:xfrm>
              <a:off x="8663400" y="4786560"/>
              <a:ext cx="67320" cy="73800"/>
            </a:xfrm>
            <a:custGeom>
              <a:avLst/>
              <a:gdLst>
                <a:gd name="textAreaLeft" fmla="*/ 0 w 67320"/>
                <a:gd name="textAreaRight" fmla="*/ 67680 w 67320"/>
                <a:gd name="textAreaTop" fmla="*/ 0 h 73800"/>
                <a:gd name="textAreaBottom" fmla="*/ 74160 h 73800"/>
              </a:gdLst>
              <a:ahLst/>
              <a:rect l="textAreaLeft" t="textAreaTop" r="textAreaRight" b="textAreaBottom"/>
              <a:pathLst>
                <a:path w="5323" h="5846">
                  <a:moveTo>
                    <a:pt x="1" y="0"/>
                  </a:moveTo>
                  <a:lnTo>
                    <a:pt x="3382" y="5846"/>
                  </a:lnTo>
                  <a:lnTo>
                    <a:pt x="5323" y="5846"/>
                  </a:lnTo>
                  <a:lnTo>
                    <a:pt x="1965" y="0"/>
                  </a:ln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5" name="Google Shape;103;p20"/>
            <p:cNvSpPr/>
            <p:nvPr/>
          </p:nvSpPr>
          <p:spPr>
            <a:xfrm>
              <a:off x="8720280" y="4884840"/>
              <a:ext cx="21240" cy="75240"/>
            </a:xfrm>
            <a:custGeom>
              <a:avLst/>
              <a:gdLst>
                <a:gd name="textAreaLeft" fmla="*/ 0 w 21240"/>
                <a:gd name="textAreaRight" fmla="*/ 21600 w 21240"/>
                <a:gd name="textAreaTop" fmla="*/ 0 h 75240"/>
                <a:gd name="textAreaBottom" fmla="*/ 75600 h 75240"/>
              </a:gdLst>
              <a:ahLst/>
              <a:rect l="textAreaLeft" t="textAreaTop" r="textAreaRight" b="textAreaBottom"/>
              <a:pathLst>
                <a:path w="1704" h="5967">
                  <a:moveTo>
                    <a:pt x="1" y="1"/>
                  </a:moveTo>
                  <a:lnTo>
                    <a:pt x="1" y="5966"/>
                  </a:lnTo>
                  <a:lnTo>
                    <a:pt x="1703" y="5966"/>
                  </a:lnTo>
                  <a:lnTo>
                    <a:pt x="1703" y="1"/>
                  </a:ln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6" name="Google Shape;104;p20"/>
            <p:cNvSpPr/>
            <p:nvPr/>
          </p:nvSpPr>
          <p:spPr>
            <a:xfrm>
              <a:off x="8228520" y="4786560"/>
              <a:ext cx="91800" cy="73800"/>
            </a:xfrm>
            <a:custGeom>
              <a:avLst/>
              <a:gdLst>
                <a:gd name="textAreaLeft" fmla="*/ 0 w 91800"/>
                <a:gd name="textAreaRight" fmla="*/ 92160 w 91800"/>
                <a:gd name="textAreaTop" fmla="*/ 0 h 73800"/>
                <a:gd name="textAreaBottom" fmla="*/ 74160 h 73800"/>
              </a:gdLst>
              <a:ahLst/>
              <a:rect l="textAreaLeft" t="textAreaTop" r="textAreaRight" b="textAreaBottom"/>
              <a:pathLst>
                <a:path w="7275" h="5846">
                  <a:moveTo>
                    <a:pt x="7275" y="0"/>
                  </a:moveTo>
                  <a:lnTo>
                    <a:pt x="4822" y="0"/>
                  </a:lnTo>
                  <a:lnTo>
                    <a:pt x="0" y="5846"/>
                  </a:lnTo>
                  <a:lnTo>
                    <a:pt x="2429" y="5846"/>
                  </a:lnTo>
                  <a:close/>
                </a:path>
              </a:pathLst>
            </a:custGeom>
            <a:solidFill>
              <a:srgbClr val="7c97ff"/>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7" name="Google Shape;105;p20"/>
            <p:cNvSpPr/>
            <p:nvPr/>
          </p:nvSpPr>
          <p:spPr>
            <a:xfrm>
              <a:off x="8136000" y="4786560"/>
              <a:ext cx="91800" cy="73800"/>
            </a:xfrm>
            <a:custGeom>
              <a:avLst/>
              <a:gdLst>
                <a:gd name="textAreaLeft" fmla="*/ 0 w 91800"/>
                <a:gd name="textAreaRight" fmla="*/ 92160 w 91800"/>
                <a:gd name="textAreaTop" fmla="*/ 0 h 73800"/>
                <a:gd name="textAreaBottom" fmla="*/ 74160 h 73800"/>
              </a:gdLst>
              <a:ahLst/>
              <a:rect l="textAreaLeft" t="textAreaTop" r="textAreaRight" b="textAreaBottom"/>
              <a:pathLst>
                <a:path w="7276" h="5846">
                  <a:moveTo>
                    <a:pt x="2453" y="0"/>
                  </a:moveTo>
                  <a:lnTo>
                    <a:pt x="0" y="0"/>
                  </a:lnTo>
                  <a:lnTo>
                    <a:pt x="4834" y="5846"/>
                  </a:lnTo>
                  <a:lnTo>
                    <a:pt x="7275" y="5846"/>
                  </a:lnTo>
                  <a:close/>
                </a:path>
              </a:pathLst>
            </a:custGeom>
            <a:solidFill>
              <a:srgbClr val="7c97ff"/>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8" name="Google Shape;106;p20"/>
            <p:cNvSpPr/>
            <p:nvPr/>
          </p:nvSpPr>
          <p:spPr>
            <a:xfrm>
              <a:off x="8136000" y="4885920"/>
              <a:ext cx="91800" cy="73800"/>
            </a:xfrm>
            <a:custGeom>
              <a:avLst/>
              <a:gdLst>
                <a:gd name="textAreaLeft" fmla="*/ 0 w 91800"/>
                <a:gd name="textAreaRight" fmla="*/ 92160 w 91800"/>
                <a:gd name="textAreaTop" fmla="*/ 0 h 73800"/>
                <a:gd name="textAreaBottom" fmla="*/ 74160 h 73800"/>
              </a:gdLst>
              <a:ahLst/>
              <a:rect l="textAreaLeft" t="textAreaTop" r="textAreaRight" b="textAreaBottom"/>
              <a:pathLst>
                <a:path w="7276" h="5847">
                  <a:moveTo>
                    <a:pt x="0" y="5846"/>
                  </a:moveTo>
                  <a:lnTo>
                    <a:pt x="2453" y="5846"/>
                  </a:lnTo>
                  <a:lnTo>
                    <a:pt x="7275" y="1"/>
                  </a:lnTo>
                  <a:lnTo>
                    <a:pt x="4834" y="1"/>
                  </a:lnTo>
                  <a:close/>
                </a:path>
              </a:pathLst>
            </a:custGeom>
            <a:solidFill>
              <a:srgbClr val="7c97ff"/>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59" name="Google Shape;107;p20"/>
            <p:cNvSpPr/>
            <p:nvPr/>
          </p:nvSpPr>
          <p:spPr>
            <a:xfrm>
              <a:off x="8228520" y="4885920"/>
              <a:ext cx="91800" cy="73800"/>
            </a:xfrm>
            <a:custGeom>
              <a:avLst/>
              <a:gdLst>
                <a:gd name="textAreaLeft" fmla="*/ 0 w 91800"/>
                <a:gd name="textAreaRight" fmla="*/ 92160 w 91800"/>
                <a:gd name="textAreaTop" fmla="*/ 0 h 73800"/>
                <a:gd name="textAreaBottom" fmla="*/ 74160 h 73800"/>
              </a:gdLst>
              <a:ahLst/>
              <a:rect l="textAreaLeft" t="textAreaTop" r="textAreaRight" b="textAreaBottom"/>
              <a:pathLst>
                <a:path w="7275" h="5847">
                  <a:moveTo>
                    <a:pt x="4822" y="5846"/>
                  </a:moveTo>
                  <a:lnTo>
                    <a:pt x="7275" y="5846"/>
                  </a:lnTo>
                  <a:lnTo>
                    <a:pt x="2429" y="1"/>
                  </a:lnTo>
                  <a:lnTo>
                    <a:pt x="0" y="1"/>
                  </a:lnTo>
                  <a:close/>
                </a:path>
              </a:pathLst>
            </a:custGeom>
            <a:solidFill>
              <a:srgbClr val="7c97ff"/>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0" name="Google Shape;108;p20"/>
            <p:cNvSpPr/>
            <p:nvPr/>
          </p:nvSpPr>
          <p:spPr>
            <a:xfrm>
              <a:off x="8811360" y="4884840"/>
              <a:ext cx="104760" cy="75240"/>
            </a:xfrm>
            <a:custGeom>
              <a:avLst/>
              <a:gdLst>
                <a:gd name="textAreaLeft" fmla="*/ 0 w 104760"/>
                <a:gd name="textAreaRight" fmla="*/ 105120 w 104760"/>
                <a:gd name="textAreaTop" fmla="*/ 0 h 75240"/>
                <a:gd name="textAreaBottom" fmla="*/ 75600 h 75240"/>
              </a:gdLst>
              <a:ahLst/>
              <a:rect l="textAreaLeft" t="textAreaTop" r="textAreaRight" b="textAreaBottom"/>
              <a:pathLst>
                <a:path w="8299" h="5967">
                  <a:moveTo>
                    <a:pt x="6037" y="1"/>
                  </a:moveTo>
                  <a:cubicBezTo>
                    <a:pt x="6453" y="477"/>
                    <a:pt x="6703" y="1108"/>
                    <a:pt x="6703" y="1811"/>
                  </a:cubicBezTo>
                  <a:cubicBezTo>
                    <a:pt x="6703" y="3287"/>
                    <a:pt x="5560" y="4478"/>
                    <a:pt x="4155" y="4478"/>
                  </a:cubicBezTo>
                  <a:cubicBezTo>
                    <a:pt x="2798" y="4478"/>
                    <a:pt x="1691" y="3359"/>
                    <a:pt x="1619" y="1942"/>
                  </a:cubicBezTo>
                  <a:lnTo>
                    <a:pt x="0" y="1942"/>
                  </a:lnTo>
                  <a:cubicBezTo>
                    <a:pt x="0" y="1942"/>
                    <a:pt x="12" y="2132"/>
                    <a:pt x="36" y="2299"/>
                  </a:cubicBezTo>
                  <a:cubicBezTo>
                    <a:pt x="322" y="4406"/>
                    <a:pt x="1977" y="5966"/>
                    <a:pt x="4096" y="5966"/>
                  </a:cubicBezTo>
                  <a:cubicBezTo>
                    <a:pt x="6453" y="5966"/>
                    <a:pt x="8299" y="4252"/>
                    <a:pt x="8299" y="1870"/>
                  </a:cubicBezTo>
                  <a:cubicBezTo>
                    <a:pt x="8299" y="1120"/>
                    <a:pt x="8144" y="513"/>
                    <a:pt x="7858" y="1"/>
                  </a:cubicBezTo>
                  <a:close/>
                </a:path>
              </a:pathLst>
            </a:custGeom>
            <a:solidFill>
              <a:srgbClr val="201d18"/>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1" name="Google Shape;109;p20"/>
            <p:cNvSpPr/>
            <p:nvPr/>
          </p:nvSpPr>
          <p:spPr>
            <a:xfrm>
              <a:off x="8818920" y="4786560"/>
              <a:ext cx="95040" cy="73800"/>
            </a:xfrm>
            <a:custGeom>
              <a:avLst/>
              <a:gdLst>
                <a:gd name="textAreaLeft" fmla="*/ 0 w 95040"/>
                <a:gd name="textAreaRight" fmla="*/ 95400 w 95040"/>
                <a:gd name="textAreaTop" fmla="*/ 0 h 73800"/>
                <a:gd name="textAreaBottom" fmla="*/ 74160 h 73800"/>
              </a:gdLst>
              <a:ahLst/>
              <a:rect l="textAreaLeft" t="textAreaTop" r="textAreaRight" b="textAreaBottom"/>
              <a:pathLst>
                <a:path w="7514" h="5846">
                  <a:moveTo>
                    <a:pt x="3870" y="0"/>
                  </a:moveTo>
                  <a:cubicBezTo>
                    <a:pt x="1882" y="0"/>
                    <a:pt x="0" y="1274"/>
                    <a:pt x="0" y="3405"/>
                  </a:cubicBezTo>
                  <a:cubicBezTo>
                    <a:pt x="0" y="4524"/>
                    <a:pt x="512" y="5286"/>
                    <a:pt x="1262" y="5846"/>
                  </a:cubicBezTo>
                  <a:lnTo>
                    <a:pt x="3548" y="5846"/>
                  </a:lnTo>
                  <a:lnTo>
                    <a:pt x="3287" y="5679"/>
                  </a:lnTo>
                  <a:cubicBezTo>
                    <a:pt x="2596" y="5263"/>
                    <a:pt x="1643" y="4429"/>
                    <a:pt x="1643" y="3405"/>
                  </a:cubicBezTo>
                  <a:cubicBezTo>
                    <a:pt x="1643" y="2250"/>
                    <a:pt x="2798" y="1536"/>
                    <a:pt x="3846" y="1536"/>
                  </a:cubicBezTo>
                  <a:cubicBezTo>
                    <a:pt x="4834" y="1536"/>
                    <a:pt x="5465" y="1953"/>
                    <a:pt x="5954" y="2774"/>
                  </a:cubicBezTo>
                  <a:lnTo>
                    <a:pt x="7513" y="2774"/>
                  </a:lnTo>
                  <a:cubicBezTo>
                    <a:pt x="7442" y="2310"/>
                    <a:pt x="7263" y="1988"/>
                    <a:pt x="7263" y="1988"/>
                  </a:cubicBezTo>
                  <a:cubicBezTo>
                    <a:pt x="6549" y="714"/>
                    <a:pt x="5346" y="0"/>
                    <a:pt x="3870" y="0"/>
                  </a:cubicBezTo>
                  <a:close/>
                </a:path>
              </a:pathLst>
            </a:custGeom>
            <a:solidFill>
              <a:srgbClr val="201d18"/>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pc="-1" strike="noStrike">
                <a:solidFill>
                  <a:schemeClr val="dk1"/>
                </a:solidFill>
                <a:latin typeface="Arial"/>
              </a:endParaRPr>
            </a:p>
          </p:txBody>
        </p:sp>
      </p:grpSp>
      <p:grpSp>
        <p:nvGrpSpPr>
          <p:cNvPr id="62" name="Google Shape;110;p20"/>
          <p:cNvGrpSpPr/>
          <p:nvPr/>
        </p:nvGrpSpPr>
        <p:grpSpPr>
          <a:xfrm>
            <a:off x="212400" y="4759560"/>
            <a:ext cx="1074960" cy="200520"/>
            <a:chOff x="212400" y="4759560"/>
            <a:chExt cx="1074960" cy="200520"/>
          </a:xfrm>
        </p:grpSpPr>
        <p:sp>
          <p:nvSpPr>
            <p:cNvPr id="63" name="Google Shape;111;p20"/>
            <p:cNvSpPr/>
            <p:nvPr/>
          </p:nvSpPr>
          <p:spPr>
            <a:xfrm>
              <a:off x="406800" y="4865040"/>
              <a:ext cx="8640" cy="8640"/>
            </a:xfrm>
            <a:custGeom>
              <a:avLst/>
              <a:gdLst>
                <a:gd name="textAreaLeft" fmla="*/ 0 w 8640"/>
                <a:gd name="textAreaRight" fmla="*/ 9000 w 8640"/>
                <a:gd name="textAreaTop" fmla="*/ 0 h 8640"/>
                <a:gd name="textAreaBottom" fmla="*/ 9000 h 8640"/>
              </a:gdLst>
              <a:ahLst/>
              <a:rect l="textAreaLeft" t="textAreaTop" r="textAreaRight" b="textAreaBottom"/>
              <a:pathLst>
                <a:path w="2344" h="2343">
                  <a:moveTo>
                    <a:pt x="1193" y="0"/>
                  </a:moveTo>
                  <a:cubicBezTo>
                    <a:pt x="554" y="0"/>
                    <a:pt x="1" y="554"/>
                    <a:pt x="1" y="1193"/>
                  </a:cubicBezTo>
                  <a:cubicBezTo>
                    <a:pt x="1" y="1832"/>
                    <a:pt x="554" y="2343"/>
                    <a:pt x="1193" y="2343"/>
                  </a:cubicBezTo>
                  <a:cubicBezTo>
                    <a:pt x="1832" y="2343"/>
                    <a:pt x="2344" y="1832"/>
                    <a:pt x="2344" y="1193"/>
                  </a:cubicBezTo>
                  <a:cubicBezTo>
                    <a:pt x="2344" y="554"/>
                    <a:pt x="1832" y="0"/>
                    <a:pt x="1193" y="0"/>
                  </a:cubicBezTo>
                  <a:close/>
                </a:path>
              </a:pathLst>
            </a:custGeom>
            <a:solidFill>
              <a:srgbClr val="fe414d"/>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4" name="Google Shape;112;p20"/>
            <p:cNvSpPr/>
            <p:nvPr/>
          </p:nvSpPr>
          <p:spPr>
            <a:xfrm>
              <a:off x="407880" y="4882320"/>
              <a:ext cx="6120" cy="57240"/>
            </a:xfrm>
            <a:custGeom>
              <a:avLst/>
              <a:gdLst>
                <a:gd name="textAreaLeft" fmla="*/ 0 w 6120"/>
                <a:gd name="textAreaRight" fmla="*/ 6480 w 6120"/>
                <a:gd name="textAreaTop" fmla="*/ 0 h 57240"/>
                <a:gd name="textAreaBottom" fmla="*/ 57600 h 57240"/>
              </a:gdLst>
              <a:ahLst/>
              <a:rect l="textAreaLeft" t="textAreaTop" r="textAreaRight" b="textAreaBottom"/>
              <a:pathLst>
                <a:path w="1748" h="15250">
                  <a:moveTo>
                    <a:pt x="1" y="0"/>
                  </a:moveTo>
                  <a:lnTo>
                    <a:pt x="1" y="15250"/>
                  </a:lnTo>
                  <a:lnTo>
                    <a:pt x="1747" y="15250"/>
                  </a:lnTo>
                  <a:lnTo>
                    <a:pt x="1747" y="0"/>
                  </a:lnTo>
                  <a:close/>
                </a:path>
              </a:pathLst>
            </a:custGeom>
            <a:solidFill>
              <a:srgbClr val="fe414d"/>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5" name="Google Shape;113;p20"/>
            <p:cNvSpPr/>
            <p:nvPr/>
          </p:nvSpPr>
          <p:spPr>
            <a:xfrm>
              <a:off x="265680" y="4882320"/>
              <a:ext cx="55440" cy="57240"/>
            </a:xfrm>
            <a:custGeom>
              <a:avLst/>
              <a:gdLst>
                <a:gd name="textAreaLeft" fmla="*/ 0 w 55440"/>
                <a:gd name="textAreaRight" fmla="*/ 55800 w 55440"/>
                <a:gd name="textAreaTop" fmla="*/ 0 h 57240"/>
                <a:gd name="textAreaBottom" fmla="*/ 57600 h 57240"/>
              </a:gdLst>
              <a:ahLst/>
              <a:rect l="textAreaLeft" t="textAreaTop" r="textAreaRight" b="textAreaBottom"/>
              <a:pathLst>
                <a:path w="14740" h="15250">
                  <a:moveTo>
                    <a:pt x="7455" y="1789"/>
                  </a:moveTo>
                  <a:cubicBezTo>
                    <a:pt x="10565" y="1789"/>
                    <a:pt x="13036" y="4388"/>
                    <a:pt x="13036" y="7582"/>
                  </a:cubicBezTo>
                  <a:lnTo>
                    <a:pt x="13036" y="7881"/>
                  </a:lnTo>
                  <a:cubicBezTo>
                    <a:pt x="12908" y="10990"/>
                    <a:pt x="10480" y="13461"/>
                    <a:pt x="7455" y="13461"/>
                  </a:cubicBezTo>
                  <a:cubicBezTo>
                    <a:pt x="4388" y="13461"/>
                    <a:pt x="1875" y="10777"/>
                    <a:pt x="1875" y="7582"/>
                  </a:cubicBezTo>
                  <a:cubicBezTo>
                    <a:pt x="1875" y="4388"/>
                    <a:pt x="4388" y="1789"/>
                    <a:pt x="7455" y="1789"/>
                  </a:cubicBezTo>
                  <a:close/>
                  <a:moveTo>
                    <a:pt x="7413" y="0"/>
                  </a:moveTo>
                  <a:cubicBezTo>
                    <a:pt x="3281" y="0"/>
                    <a:pt x="0" y="3408"/>
                    <a:pt x="0" y="7582"/>
                  </a:cubicBezTo>
                  <a:cubicBezTo>
                    <a:pt x="0" y="11800"/>
                    <a:pt x="3366" y="15250"/>
                    <a:pt x="7413" y="15250"/>
                  </a:cubicBezTo>
                  <a:cubicBezTo>
                    <a:pt x="9585" y="15250"/>
                    <a:pt x="11545" y="14313"/>
                    <a:pt x="12993" y="12609"/>
                  </a:cubicBezTo>
                  <a:lnTo>
                    <a:pt x="12993" y="15250"/>
                  </a:lnTo>
                  <a:lnTo>
                    <a:pt x="14740" y="15250"/>
                  </a:lnTo>
                  <a:lnTo>
                    <a:pt x="14740" y="0"/>
                  </a:lnTo>
                  <a:lnTo>
                    <a:pt x="12993" y="0"/>
                  </a:lnTo>
                  <a:lnTo>
                    <a:pt x="12993" y="2598"/>
                  </a:lnTo>
                  <a:cubicBezTo>
                    <a:pt x="11630" y="937"/>
                    <a:pt x="9585" y="0"/>
                    <a:pt x="7413" y="0"/>
                  </a:cubicBezTo>
                  <a:close/>
                </a:path>
              </a:pathLst>
            </a:custGeom>
            <a:solidFill>
              <a:srgbClr val="fe414d"/>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6" name="Google Shape;114;p20"/>
            <p:cNvSpPr/>
            <p:nvPr/>
          </p:nvSpPr>
          <p:spPr>
            <a:xfrm>
              <a:off x="339480" y="4881960"/>
              <a:ext cx="55440" cy="78120"/>
            </a:xfrm>
            <a:custGeom>
              <a:avLst/>
              <a:gdLst>
                <a:gd name="textAreaLeft" fmla="*/ 0 w 55440"/>
                <a:gd name="textAreaRight" fmla="*/ 55800 w 55440"/>
                <a:gd name="textAreaTop" fmla="*/ 0 h 78120"/>
                <a:gd name="textAreaBottom" fmla="*/ 78480 h 78120"/>
              </a:gdLst>
              <a:ahLst/>
              <a:rect l="textAreaLeft" t="textAreaTop" r="textAreaRight" b="textAreaBottom"/>
              <a:pathLst>
                <a:path w="14740" h="20789">
                  <a:moveTo>
                    <a:pt x="7327" y="1833"/>
                  </a:moveTo>
                  <a:cubicBezTo>
                    <a:pt x="10437" y="1833"/>
                    <a:pt x="12950" y="4431"/>
                    <a:pt x="12950" y="7626"/>
                  </a:cubicBezTo>
                  <a:cubicBezTo>
                    <a:pt x="12950" y="10863"/>
                    <a:pt x="10437" y="13504"/>
                    <a:pt x="7327" y="13504"/>
                  </a:cubicBezTo>
                  <a:cubicBezTo>
                    <a:pt x="4303" y="13504"/>
                    <a:pt x="1874" y="11034"/>
                    <a:pt x="1747" y="7881"/>
                  </a:cubicBezTo>
                  <a:lnTo>
                    <a:pt x="1747" y="7626"/>
                  </a:lnTo>
                  <a:cubicBezTo>
                    <a:pt x="1747" y="4431"/>
                    <a:pt x="4260" y="1833"/>
                    <a:pt x="7327" y="1833"/>
                  </a:cubicBezTo>
                  <a:close/>
                  <a:moveTo>
                    <a:pt x="0" y="1"/>
                  </a:moveTo>
                  <a:lnTo>
                    <a:pt x="0" y="20788"/>
                  </a:lnTo>
                  <a:lnTo>
                    <a:pt x="1747" y="20788"/>
                  </a:lnTo>
                  <a:lnTo>
                    <a:pt x="1747" y="12567"/>
                  </a:lnTo>
                  <a:cubicBezTo>
                    <a:pt x="3110" y="14228"/>
                    <a:pt x="5155" y="15208"/>
                    <a:pt x="7327" y="15208"/>
                  </a:cubicBezTo>
                  <a:cubicBezTo>
                    <a:pt x="7377" y="15209"/>
                    <a:pt x="7427" y="15210"/>
                    <a:pt x="7477" y="15210"/>
                  </a:cubicBezTo>
                  <a:cubicBezTo>
                    <a:pt x="11538" y="15210"/>
                    <a:pt x="14739" y="11792"/>
                    <a:pt x="14739" y="7626"/>
                  </a:cubicBezTo>
                  <a:cubicBezTo>
                    <a:pt x="14739" y="3494"/>
                    <a:pt x="11459" y="1"/>
                    <a:pt x="7327" y="1"/>
                  </a:cubicBezTo>
                  <a:cubicBezTo>
                    <a:pt x="5155" y="1"/>
                    <a:pt x="3195" y="981"/>
                    <a:pt x="1747" y="2642"/>
                  </a:cubicBezTo>
                  <a:lnTo>
                    <a:pt x="1747" y="1"/>
                  </a:lnTo>
                  <a:close/>
                </a:path>
              </a:pathLst>
            </a:custGeom>
            <a:solidFill>
              <a:srgbClr val="fe414d"/>
            </a:solidFill>
            <a:ln w="0">
              <a:noFill/>
            </a:ln>
          </p:spPr>
          <p:style>
            <a:lnRef idx="0"/>
            <a:fillRef idx="0"/>
            <a:effectRef idx="0"/>
            <a:fontRef idx="minor"/>
          </p:style>
          <p:txBody>
            <a:bodyPr tIns="39240" bIns="392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7" name="Google Shape;115;p20"/>
            <p:cNvSpPr/>
            <p:nvPr/>
          </p:nvSpPr>
          <p:spPr>
            <a:xfrm>
              <a:off x="498960" y="4881960"/>
              <a:ext cx="46800" cy="57600"/>
            </a:xfrm>
            <a:custGeom>
              <a:avLst/>
              <a:gdLst>
                <a:gd name="textAreaLeft" fmla="*/ 0 w 46800"/>
                <a:gd name="textAreaRight" fmla="*/ 47160 w 46800"/>
                <a:gd name="textAreaTop" fmla="*/ 0 h 57600"/>
                <a:gd name="textAreaBottom" fmla="*/ 57960 h 57600"/>
              </a:gdLst>
              <a:ahLst/>
              <a:rect l="textAreaLeft" t="textAreaTop" r="textAreaRight" b="textAreaBottom"/>
              <a:pathLst>
                <a:path w="12482" h="15294">
                  <a:moveTo>
                    <a:pt x="0" y="1"/>
                  </a:moveTo>
                  <a:lnTo>
                    <a:pt x="0" y="15293"/>
                  </a:lnTo>
                  <a:lnTo>
                    <a:pt x="1789" y="15293"/>
                  </a:lnTo>
                  <a:lnTo>
                    <a:pt x="1789" y="6220"/>
                  </a:lnTo>
                  <a:cubicBezTo>
                    <a:pt x="1832" y="3792"/>
                    <a:pt x="3877" y="1747"/>
                    <a:pt x="6262" y="1747"/>
                  </a:cubicBezTo>
                  <a:cubicBezTo>
                    <a:pt x="8690" y="1747"/>
                    <a:pt x="10735" y="3749"/>
                    <a:pt x="10735" y="6220"/>
                  </a:cubicBezTo>
                  <a:lnTo>
                    <a:pt x="10735" y="15293"/>
                  </a:lnTo>
                  <a:lnTo>
                    <a:pt x="12482" y="15293"/>
                  </a:lnTo>
                  <a:lnTo>
                    <a:pt x="12482" y="6220"/>
                  </a:lnTo>
                  <a:cubicBezTo>
                    <a:pt x="12439" y="2855"/>
                    <a:pt x="9670" y="1"/>
                    <a:pt x="6262" y="1"/>
                  </a:cubicBezTo>
                  <a:cubicBezTo>
                    <a:pt x="4558" y="1"/>
                    <a:pt x="2940" y="725"/>
                    <a:pt x="1789" y="1918"/>
                  </a:cubicBezTo>
                  <a:lnTo>
                    <a:pt x="1789" y="1"/>
                  </a:lnTo>
                  <a:close/>
                </a:path>
              </a:pathLst>
            </a:custGeom>
            <a:solidFill>
              <a:srgbClr val="fe414d"/>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8" name="Google Shape;116;p20"/>
            <p:cNvSpPr/>
            <p:nvPr/>
          </p:nvSpPr>
          <p:spPr>
            <a:xfrm>
              <a:off x="558360" y="4862520"/>
              <a:ext cx="22680" cy="76680"/>
            </a:xfrm>
            <a:custGeom>
              <a:avLst/>
              <a:gdLst>
                <a:gd name="textAreaLeft" fmla="*/ 0 w 22680"/>
                <a:gd name="textAreaRight" fmla="*/ 23040 w 22680"/>
                <a:gd name="textAreaTop" fmla="*/ 0 h 76680"/>
                <a:gd name="textAreaBottom" fmla="*/ 77040 h 76680"/>
              </a:gdLst>
              <a:ahLst/>
              <a:rect l="textAreaLeft" t="textAreaTop" r="textAreaRight" b="textAreaBottom"/>
              <a:pathLst>
                <a:path w="6135" h="20362">
                  <a:moveTo>
                    <a:pt x="2130" y="0"/>
                  </a:moveTo>
                  <a:lnTo>
                    <a:pt x="2130" y="5112"/>
                  </a:lnTo>
                  <a:lnTo>
                    <a:pt x="0" y="5112"/>
                  </a:lnTo>
                  <a:lnTo>
                    <a:pt x="0" y="6858"/>
                  </a:lnTo>
                  <a:lnTo>
                    <a:pt x="2130" y="6858"/>
                  </a:lnTo>
                  <a:lnTo>
                    <a:pt x="2130" y="17295"/>
                  </a:lnTo>
                  <a:cubicBezTo>
                    <a:pt x="2130" y="18445"/>
                    <a:pt x="2343" y="19169"/>
                    <a:pt x="2769" y="19638"/>
                  </a:cubicBezTo>
                  <a:cubicBezTo>
                    <a:pt x="3195" y="20149"/>
                    <a:pt x="3791" y="20362"/>
                    <a:pt x="4601" y="20362"/>
                  </a:cubicBezTo>
                  <a:cubicBezTo>
                    <a:pt x="5155" y="20362"/>
                    <a:pt x="5708" y="20319"/>
                    <a:pt x="6007" y="20064"/>
                  </a:cubicBezTo>
                  <a:lnTo>
                    <a:pt x="6134" y="20021"/>
                  </a:lnTo>
                  <a:lnTo>
                    <a:pt x="6049" y="18658"/>
                  </a:lnTo>
                  <a:lnTo>
                    <a:pt x="5879" y="18700"/>
                  </a:lnTo>
                  <a:cubicBezTo>
                    <a:pt x="5708" y="18743"/>
                    <a:pt x="5453" y="18828"/>
                    <a:pt x="5027" y="18828"/>
                  </a:cubicBezTo>
                  <a:cubicBezTo>
                    <a:pt x="4260" y="18828"/>
                    <a:pt x="4004" y="18402"/>
                    <a:pt x="4004" y="17252"/>
                  </a:cubicBezTo>
                  <a:lnTo>
                    <a:pt x="4004" y="6858"/>
                  </a:lnTo>
                  <a:lnTo>
                    <a:pt x="6134" y="6858"/>
                  </a:lnTo>
                  <a:lnTo>
                    <a:pt x="6134" y="5112"/>
                  </a:lnTo>
                  <a:lnTo>
                    <a:pt x="4004" y="5112"/>
                  </a:lnTo>
                  <a:lnTo>
                    <a:pt x="4004" y="0"/>
                  </a:lnTo>
                  <a:close/>
                </a:path>
              </a:pathLst>
            </a:custGeom>
            <a:solidFill>
              <a:srgbClr val="fe414d"/>
            </a:solidFill>
            <a:ln w="0">
              <a:noFill/>
            </a:ln>
          </p:spPr>
          <p:style>
            <a:lnRef idx="0"/>
            <a:fillRef idx="0"/>
            <a:effectRef idx="0"/>
            <a:fontRef idx="minor"/>
          </p:style>
          <p:txBody>
            <a:bodyPr tIns="38520" bIns="385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69" name="Google Shape;117;p20"/>
            <p:cNvSpPr/>
            <p:nvPr/>
          </p:nvSpPr>
          <p:spPr>
            <a:xfrm>
              <a:off x="429480" y="4882320"/>
              <a:ext cx="55440" cy="57600"/>
            </a:xfrm>
            <a:custGeom>
              <a:avLst/>
              <a:gdLst>
                <a:gd name="textAreaLeft" fmla="*/ 0 w 55440"/>
                <a:gd name="textAreaRight" fmla="*/ 55800 w 55440"/>
                <a:gd name="textAreaTop" fmla="*/ 0 h 57600"/>
                <a:gd name="textAreaBottom" fmla="*/ 57960 h 57600"/>
              </a:gdLst>
              <a:ahLst/>
              <a:rect l="textAreaLeft" t="textAreaTop" r="textAreaRight" b="textAreaBottom"/>
              <a:pathLst>
                <a:path w="14783" h="15294">
                  <a:moveTo>
                    <a:pt x="7370" y="1705"/>
                  </a:moveTo>
                  <a:cubicBezTo>
                    <a:pt x="10011" y="1705"/>
                    <a:pt x="12269" y="3621"/>
                    <a:pt x="12780" y="6220"/>
                  </a:cubicBezTo>
                  <a:lnTo>
                    <a:pt x="1832" y="6220"/>
                  </a:lnTo>
                  <a:cubicBezTo>
                    <a:pt x="2471" y="3579"/>
                    <a:pt x="4644" y="1705"/>
                    <a:pt x="7370" y="1705"/>
                  </a:cubicBezTo>
                  <a:close/>
                  <a:moveTo>
                    <a:pt x="7413" y="1"/>
                  </a:moveTo>
                  <a:cubicBezTo>
                    <a:pt x="3323" y="1"/>
                    <a:pt x="0" y="3408"/>
                    <a:pt x="0" y="7668"/>
                  </a:cubicBezTo>
                  <a:cubicBezTo>
                    <a:pt x="0" y="11800"/>
                    <a:pt x="3323" y="15293"/>
                    <a:pt x="7413" y="15293"/>
                  </a:cubicBezTo>
                  <a:cubicBezTo>
                    <a:pt x="9926" y="15293"/>
                    <a:pt x="12226" y="14015"/>
                    <a:pt x="13589" y="11885"/>
                  </a:cubicBezTo>
                  <a:lnTo>
                    <a:pt x="12056" y="10820"/>
                  </a:lnTo>
                  <a:cubicBezTo>
                    <a:pt x="11033" y="12397"/>
                    <a:pt x="9287" y="13461"/>
                    <a:pt x="7370" y="13461"/>
                  </a:cubicBezTo>
                  <a:cubicBezTo>
                    <a:pt x="4388" y="13461"/>
                    <a:pt x="1917" y="11119"/>
                    <a:pt x="1704" y="8052"/>
                  </a:cubicBezTo>
                  <a:lnTo>
                    <a:pt x="13845" y="8052"/>
                  </a:lnTo>
                  <a:cubicBezTo>
                    <a:pt x="14356" y="8052"/>
                    <a:pt x="14782" y="7668"/>
                    <a:pt x="14782" y="7242"/>
                  </a:cubicBezTo>
                  <a:lnTo>
                    <a:pt x="14782" y="7072"/>
                  </a:lnTo>
                  <a:cubicBezTo>
                    <a:pt x="14441" y="3025"/>
                    <a:pt x="11246" y="1"/>
                    <a:pt x="7413" y="1"/>
                  </a:cubicBezTo>
                  <a:close/>
                </a:path>
              </a:pathLst>
            </a:custGeom>
            <a:solidFill>
              <a:srgbClr val="fe414d"/>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0" name="Google Shape;118;p20"/>
            <p:cNvSpPr/>
            <p:nvPr/>
          </p:nvSpPr>
          <p:spPr>
            <a:xfrm>
              <a:off x="213120" y="4882320"/>
              <a:ext cx="42840" cy="56880"/>
            </a:xfrm>
            <a:custGeom>
              <a:avLst/>
              <a:gdLst>
                <a:gd name="textAreaLeft" fmla="*/ 0 w 42840"/>
                <a:gd name="textAreaRight" fmla="*/ 43200 w 42840"/>
                <a:gd name="textAreaTop" fmla="*/ 0 h 56880"/>
                <a:gd name="textAreaBottom" fmla="*/ 57240 h 56880"/>
              </a:gdLst>
              <a:ahLst/>
              <a:rect l="textAreaLeft" t="textAreaTop" r="textAreaRight" b="textAreaBottom"/>
              <a:pathLst>
                <a:path w="11460" h="15174">
                  <a:moveTo>
                    <a:pt x="5899" y="1"/>
                  </a:moveTo>
                  <a:cubicBezTo>
                    <a:pt x="4527" y="1"/>
                    <a:pt x="3344" y="298"/>
                    <a:pt x="2386" y="857"/>
                  </a:cubicBezTo>
                  <a:cubicBezTo>
                    <a:pt x="1278" y="1581"/>
                    <a:pt x="639" y="2646"/>
                    <a:pt x="554" y="3838"/>
                  </a:cubicBezTo>
                  <a:cubicBezTo>
                    <a:pt x="554" y="4690"/>
                    <a:pt x="725" y="5457"/>
                    <a:pt x="1577" y="6266"/>
                  </a:cubicBezTo>
                  <a:cubicBezTo>
                    <a:pt x="2599" y="7289"/>
                    <a:pt x="4175" y="7757"/>
                    <a:pt x="5709" y="8013"/>
                  </a:cubicBezTo>
                  <a:cubicBezTo>
                    <a:pt x="6901" y="8226"/>
                    <a:pt x="8094" y="8737"/>
                    <a:pt x="8690" y="9206"/>
                  </a:cubicBezTo>
                  <a:cubicBezTo>
                    <a:pt x="9372" y="9845"/>
                    <a:pt x="9585" y="10313"/>
                    <a:pt x="9585" y="10952"/>
                  </a:cubicBezTo>
                  <a:cubicBezTo>
                    <a:pt x="9542" y="11591"/>
                    <a:pt x="9159" y="12188"/>
                    <a:pt x="8392" y="12656"/>
                  </a:cubicBezTo>
                  <a:cubicBezTo>
                    <a:pt x="7759" y="13170"/>
                    <a:pt x="6833" y="13427"/>
                    <a:pt x="5851" y="13427"/>
                  </a:cubicBezTo>
                  <a:cubicBezTo>
                    <a:pt x="5775" y="13427"/>
                    <a:pt x="5699" y="13426"/>
                    <a:pt x="5623" y="13423"/>
                  </a:cubicBezTo>
                  <a:cubicBezTo>
                    <a:pt x="4260" y="13380"/>
                    <a:pt x="2812" y="12784"/>
                    <a:pt x="1364" y="11591"/>
                  </a:cubicBezTo>
                  <a:lnTo>
                    <a:pt x="1278" y="11549"/>
                  </a:lnTo>
                  <a:lnTo>
                    <a:pt x="0" y="12741"/>
                  </a:lnTo>
                  <a:lnTo>
                    <a:pt x="171" y="12827"/>
                  </a:lnTo>
                  <a:cubicBezTo>
                    <a:pt x="1875" y="14317"/>
                    <a:pt x="3664" y="15084"/>
                    <a:pt x="5581" y="15169"/>
                  </a:cubicBezTo>
                  <a:cubicBezTo>
                    <a:pt x="5670" y="15172"/>
                    <a:pt x="5758" y="15173"/>
                    <a:pt x="5846" y="15173"/>
                  </a:cubicBezTo>
                  <a:cubicBezTo>
                    <a:pt x="7186" y="15173"/>
                    <a:pt x="8378" y="14864"/>
                    <a:pt x="9457" y="14104"/>
                  </a:cubicBezTo>
                  <a:cubicBezTo>
                    <a:pt x="10650" y="13295"/>
                    <a:pt x="11332" y="12230"/>
                    <a:pt x="11374" y="11080"/>
                  </a:cubicBezTo>
                  <a:cubicBezTo>
                    <a:pt x="11459" y="9845"/>
                    <a:pt x="10863" y="8609"/>
                    <a:pt x="9798" y="7843"/>
                  </a:cubicBezTo>
                  <a:cubicBezTo>
                    <a:pt x="9798" y="7843"/>
                    <a:pt x="9329" y="7459"/>
                    <a:pt x="8818" y="7246"/>
                  </a:cubicBezTo>
                  <a:cubicBezTo>
                    <a:pt x="8307" y="7033"/>
                    <a:pt x="7583" y="6820"/>
                    <a:pt x="6135" y="6437"/>
                  </a:cubicBezTo>
                  <a:cubicBezTo>
                    <a:pt x="5922" y="6394"/>
                    <a:pt x="5709" y="6352"/>
                    <a:pt x="5538" y="6352"/>
                  </a:cubicBezTo>
                  <a:cubicBezTo>
                    <a:pt x="4516" y="6096"/>
                    <a:pt x="3792" y="5755"/>
                    <a:pt x="3195" y="5329"/>
                  </a:cubicBezTo>
                  <a:cubicBezTo>
                    <a:pt x="2641" y="4818"/>
                    <a:pt x="2429" y="4392"/>
                    <a:pt x="2429" y="3924"/>
                  </a:cubicBezTo>
                  <a:cubicBezTo>
                    <a:pt x="2471" y="3370"/>
                    <a:pt x="2812" y="2816"/>
                    <a:pt x="3408" y="2390"/>
                  </a:cubicBezTo>
                  <a:cubicBezTo>
                    <a:pt x="3993" y="1915"/>
                    <a:pt x="4767" y="1690"/>
                    <a:pt x="5702" y="1690"/>
                  </a:cubicBezTo>
                  <a:cubicBezTo>
                    <a:pt x="5856" y="1690"/>
                    <a:pt x="6014" y="1696"/>
                    <a:pt x="6177" y="1709"/>
                  </a:cubicBezTo>
                  <a:cubicBezTo>
                    <a:pt x="7455" y="1751"/>
                    <a:pt x="8392" y="2390"/>
                    <a:pt x="9415" y="3157"/>
                  </a:cubicBezTo>
                  <a:lnTo>
                    <a:pt x="9542" y="3199"/>
                  </a:lnTo>
                  <a:lnTo>
                    <a:pt x="10820" y="1964"/>
                  </a:lnTo>
                  <a:cubicBezTo>
                    <a:pt x="10650" y="1794"/>
                    <a:pt x="10607" y="1794"/>
                    <a:pt x="10139" y="1496"/>
                  </a:cubicBezTo>
                  <a:cubicBezTo>
                    <a:pt x="9159" y="814"/>
                    <a:pt x="7881" y="47"/>
                    <a:pt x="6177" y="5"/>
                  </a:cubicBezTo>
                  <a:cubicBezTo>
                    <a:pt x="6084" y="2"/>
                    <a:pt x="5991" y="1"/>
                    <a:pt x="5899" y="1"/>
                  </a:cubicBezTo>
                  <a:close/>
                </a:path>
              </a:pathLst>
            </a:custGeom>
            <a:solidFill>
              <a:srgbClr val="fe414d"/>
            </a:solidFill>
            <a:ln w="0">
              <a:noFill/>
            </a:ln>
          </p:spPr>
          <p:style>
            <a:lnRef idx="0"/>
            <a:fillRef idx="0"/>
            <a:effectRef idx="0"/>
            <a:fontRef idx="minor"/>
          </p:style>
          <p:txBody>
            <a:bodyPr tIns="28440" bIns="284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1" name="Google Shape;119;p20"/>
            <p:cNvSpPr/>
            <p:nvPr/>
          </p:nvSpPr>
          <p:spPr>
            <a:xfrm>
              <a:off x="454680" y="4776120"/>
              <a:ext cx="48240" cy="57240"/>
            </a:xfrm>
            <a:custGeom>
              <a:avLst/>
              <a:gdLst>
                <a:gd name="textAreaLeft" fmla="*/ 0 w 48240"/>
                <a:gd name="textAreaRight" fmla="*/ 48600 w 48240"/>
                <a:gd name="textAreaTop" fmla="*/ 0 h 57240"/>
                <a:gd name="textAreaBottom" fmla="*/ 57600 h 57240"/>
              </a:gdLst>
              <a:ahLst/>
              <a:rect l="textAreaLeft" t="textAreaTop" r="textAreaRight" b="textAreaBottom"/>
              <a:pathLst>
                <a:path w="12866" h="15208">
                  <a:moveTo>
                    <a:pt x="7839" y="0"/>
                  </a:moveTo>
                  <a:cubicBezTo>
                    <a:pt x="3494" y="0"/>
                    <a:pt x="1" y="3408"/>
                    <a:pt x="1" y="7625"/>
                  </a:cubicBezTo>
                  <a:cubicBezTo>
                    <a:pt x="1" y="11800"/>
                    <a:pt x="3494" y="15208"/>
                    <a:pt x="7839" y="15208"/>
                  </a:cubicBezTo>
                  <a:cubicBezTo>
                    <a:pt x="9799" y="15208"/>
                    <a:pt x="11503" y="14526"/>
                    <a:pt x="12866" y="13418"/>
                  </a:cubicBezTo>
                  <a:lnTo>
                    <a:pt x="11588" y="12226"/>
                  </a:lnTo>
                  <a:cubicBezTo>
                    <a:pt x="10565" y="13035"/>
                    <a:pt x="9245" y="13504"/>
                    <a:pt x="7839" y="13504"/>
                  </a:cubicBezTo>
                  <a:cubicBezTo>
                    <a:pt x="4516" y="13504"/>
                    <a:pt x="1790" y="10905"/>
                    <a:pt x="1790" y="7668"/>
                  </a:cubicBezTo>
                  <a:cubicBezTo>
                    <a:pt x="1790" y="4473"/>
                    <a:pt x="4516" y="1789"/>
                    <a:pt x="7839" y="1789"/>
                  </a:cubicBezTo>
                  <a:cubicBezTo>
                    <a:pt x="9245" y="1789"/>
                    <a:pt x="10523" y="2300"/>
                    <a:pt x="11588" y="3067"/>
                  </a:cubicBezTo>
                  <a:lnTo>
                    <a:pt x="12866" y="1789"/>
                  </a:lnTo>
                  <a:cubicBezTo>
                    <a:pt x="11503" y="682"/>
                    <a:pt x="9756" y="0"/>
                    <a:pt x="7839" y="0"/>
                  </a:cubicBezTo>
                  <a:close/>
                </a:path>
              </a:pathLst>
            </a:custGeom>
            <a:solidFill>
              <a:srgbClr val="000000"/>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2" name="Google Shape;120;p20"/>
            <p:cNvSpPr/>
            <p:nvPr/>
          </p:nvSpPr>
          <p:spPr>
            <a:xfrm>
              <a:off x="212400" y="4776480"/>
              <a:ext cx="55440" cy="78120"/>
            </a:xfrm>
            <a:custGeom>
              <a:avLst/>
              <a:gdLst>
                <a:gd name="textAreaLeft" fmla="*/ 0 w 55440"/>
                <a:gd name="textAreaRight" fmla="*/ 55800 w 55440"/>
                <a:gd name="textAreaTop" fmla="*/ 0 h 78120"/>
                <a:gd name="textAreaBottom" fmla="*/ 78480 h 78120"/>
              </a:gdLst>
              <a:ahLst/>
              <a:rect l="textAreaLeft" t="textAreaTop" r="textAreaRight" b="textAreaBottom"/>
              <a:pathLst>
                <a:path w="14740" h="20788">
                  <a:moveTo>
                    <a:pt x="7370" y="1832"/>
                  </a:moveTo>
                  <a:cubicBezTo>
                    <a:pt x="10437" y="1832"/>
                    <a:pt x="12950" y="4431"/>
                    <a:pt x="12950" y="7625"/>
                  </a:cubicBezTo>
                  <a:cubicBezTo>
                    <a:pt x="12950" y="10820"/>
                    <a:pt x="10437" y="13461"/>
                    <a:pt x="7370" y="13461"/>
                  </a:cubicBezTo>
                  <a:cubicBezTo>
                    <a:pt x="4302" y="13461"/>
                    <a:pt x="1874" y="11033"/>
                    <a:pt x="1747" y="7881"/>
                  </a:cubicBezTo>
                  <a:lnTo>
                    <a:pt x="1747" y="7625"/>
                  </a:lnTo>
                  <a:cubicBezTo>
                    <a:pt x="1747" y="4431"/>
                    <a:pt x="4260" y="1832"/>
                    <a:pt x="7370" y="1832"/>
                  </a:cubicBezTo>
                  <a:close/>
                  <a:moveTo>
                    <a:pt x="0" y="0"/>
                  </a:moveTo>
                  <a:lnTo>
                    <a:pt x="0" y="20788"/>
                  </a:lnTo>
                  <a:lnTo>
                    <a:pt x="1747" y="20788"/>
                  </a:lnTo>
                  <a:lnTo>
                    <a:pt x="1747" y="12567"/>
                  </a:lnTo>
                  <a:cubicBezTo>
                    <a:pt x="3152" y="14228"/>
                    <a:pt x="5154" y="15208"/>
                    <a:pt x="7370" y="15208"/>
                  </a:cubicBezTo>
                  <a:cubicBezTo>
                    <a:pt x="7395" y="15208"/>
                    <a:pt x="7420" y="15208"/>
                    <a:pt x="7445" y="15208"/>
                  </a:cubicBezTo>
                  <a:cubicBezTo>
                    <a:pt x="11499" y="15208"/>
                    <a:pt x="14739" y="11816"/>
                    <a:pt x="14739" y="7625"/>
                  </a:cubicBezTo>
                  <a:cubicBezTo>
                    <a:pt x="14739" y="3493"/>
                    <a:pt x="11459" y="0"/>
                    <a:pt x="7370" y="0"/>
                  </a:cubicBezTo>
                  <a:cubicBezTo>
                    <a:pt x="5154" y="0"/>
                    <a:pt x="3195" y="980"/>
                    <a:pt x="1747" y="2641"/>
                  </a:cubicBezTo>
                  <a:lnTo>
                    <a:pt x="1747" y="0"/>
                  </a:lnTo>
                  <a:close/>
                </a:path>
              </a:pathLst>
            </a:custGeom>
            <a:solidFill>
              <a:srgbClr val="000000"/>
            </a:solidFill>
            <a:ln w="0">
              <a:noFill/>
            </a:ln>
          </p:spPr>
          <p:style>
            <a:lnRef idx="0"/>
            <a:fillRef idx="0"/>
            <a:effectRef idx="0"/>
            <a:fontRef idx="minor"/>
          </p:style>
          <p:txBody>
            <a:bodyPr tIns="39240" bIns="392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3" name="Google Shape;121;p20"/>
            <p:cNvSpPr/>
            <p:nvPr/>
          </p:nvSpPr>
          <p:spPr>
            <a:xfrm>
              <a:off x="279000" y="4776480"/>
              <a:ext cx="46800" cy="57600"/>
            </a:xfrm>
            <a:custGeom>
              <a:avLst/>
              <a:gdLst>
                <a:gd name="textAreaLeft" fmla="*/ 0 w 46800"/>
                <a:gd name="textAreaRight" fmla="*/ 47160 w 46800"/>
                <a:gd name="textAreaTop" fmla="*/ 0 h 57600"/>
                <a:gd name="textAreaBottom" fmla="*/ 57960 h 57600"/>
              </a:gdLst>
              <a:ahLst/>
              <a:rect l="textAreaLeft" t="textAreaTop" r="textAreaRight" b="textAreaBottom"/>
              <a:pathLst>
                <a:path w="12439" h="15293">
                  <a:moveTo>
                    <a:pt x="0" y="0"/>
                  </a:moveTo>
                  <a:lnTo>
                    <a:pt x="0" y="9031"/>
                  </a:lnTo>
                  <a:cubicBezTo>
                    <a:pt x="0" y="12481"/>
                    <a:pt x="2769" y="15293"/>
                    <a:pt x="6177" y="15293"/>
                  </a:cubicBezTo>
                  <a:cubicBezTo>
                    <a:pt x="9627" y="15293"/>
                    <a:pt x="12439" y="12481"/>
                    <a:pt x="12439" y="9031"/>
                  </a:cubicBezTo>
                  <a:lnTo>
                    <a:pt x="12439" y="0"/>
                  </a:lnTo>
                  <a:lnTo>
                    <a:pt x="10650" y="0"/>
                  </a:lnTo>
                  <a:lnTo>
                    <a:pt x="10650" y="9031"/>
                  </a:lnTo>
                  <a:cubicBezTo>
                    <a:pt x="10650" y="11502"/>
                    <a:pt x="8648" y="13461"/>
                    <a:pt x="6177" y="13461"/>
                  </a:cubicBezTo>
                  <a:cubicBezTo>
                    <a:pt x="3664" y="13419"/>
                    <a:pt x="1747" y="11502"/>
                    <a:pt x="1747" y="9031"/>
                  </a:cubicBezTo>
                  <a:lnTo>
                    <a:pt x="1747" y="0"/>
                  </a:lnTo>
                  <a:close/>
                </a:path>
              </a:pathLst>
            </a:custGeom>
            <a:solidFill>
              <a:srgbClr val="000000"/>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4" name="Google Shape;122;p20"/>
            <p:cNvSpPr/>
            <p:nvPr/>
          </p:nvSpPr>
          <p:spPr>
            <a:xfrm>
              <a:off x="339480" y="4759560"/>
              <a:ext cx="55440" cy="74520"/>
            </a:xfrm>
            <a:custGeom>
              <a:avLst/>
              <a:gdLst>
                <a:gd name="textAreaLeft" fmla="*/ 0 w 55440"/>
                <a:gd name="textAreaRight" fmla="*/ 55800 w 55440"/>
                <a:gd name="textAreaTop" fmla="*/ 0 h 74520"/>
                <a:gd name="textAreaBottom" fmla="*/ 74880 h 74520"/>
              </a:gdLst>
              <a:ahLst/>
              <a:rect l="textAreaLeft" t="textAreaTop" r="textAreaRight" b="textAreaBottom"/>
              <a:pathLst>
                <a:path w="14740" h="19766">
                  <a:moveTo>
                    <a:pt x="7327" y="6262"/>
                  </a:moveTo>
                  <a:cubicBezTo>
                    <a:pt x="10437" y="6305"/>
                    <a:pt x="12950" y="8904"/>
                    <a:pt x="12950" y="12098"/>
                  </a:cubicBezTo>
                  <a:cubicBezTo>
                    <a:pt x="12950" y="15293"/>
                    <a:pt x="10437" y="17892"/>
                    <a:pt x="7327" y="17892"/>
                  </a:cubicBezTo>
                  <a:cubicBezTo>
                    <a:pt x="4260" y="17892"/>
                    <a:pt x="1747" y="15293"/>
                    <a:pt x="1747" y="12098"/>
                  </a:cubicBezTo>
                  <a:lnTo>
                    <a:pt x="1747" y="11843"/>
                  </a:lnTo>
                  <a:cubicBezTo>
                    <a:pt x="1917" y="8691"/>
                    <a:pt x="4303" y="6262"/>
                    <a:pt x="7327" y="6262"/>
                  </a:cubicBezTo>
                  <a:close/>
                  <a:moveTo>
                    <a:pt x="0" y="1"/>
                  </a:moveTo>
                  <a:lnTo>
                    <a:pt x="0" y="19766"/>
                  </a:lnTo>
                  <a:lnTo>
                    <a:pt x="1747" y="19766"/>
                  </a:lnTo>
                  <a:lnTo>
                    <a:pt x="1747" y="17125"/>
                  </a:lnTo>
                  <a:cubicBezTo>
                    <a:pt x="3152" y="18744"/>
                    <a:pt x="5155" y="19723"/>
                    <a:pt x="7327" y="19723"/>
                  </a:cubicBezTo>
                  <a:cubicBezTo>
                    <a:pt x="11459" y="19723"/>
                    <a:pt x="14739" y="16316"/>
                    <a:pt x="14739" y="12098"/>
                  </a:cubicBezTo>
                  <a:cubicBezTo>
                    <a:pt x="14739" y="7881"/>
                    <a:pt x="11374" y="4473"/>
                    <a:pt x="7327" y="4473"/>
                  </a:cubicBezTo>
                  <a:cubicBezTo>
                    <a:pt x="5155" y="4473"/>
                    <a:pt x="3195" y="5453"/>
                    <a:pt x="1747" y="7157"/>
                  </a:cubicBezTo>
                  <a:lnTo>
                    <a:pt x="1747" y="1"/>
                  </a:lnTo>
                  <a:close/>
                </a:path>
              </a:pathLst>
            </a:custGeom>
            <a:solidFill>
              <a:srgbClr val="000000"/>
            </a:solidFill>
            <a:ln w="0">
              <a:noFill/>
            </a:ln>
          </p:spPr>
          <p:style>
            <a:lnRef idx="0"/>
            <a:fillRef idx="0"/>
            <a:effectRef idx="0"/>
            <a:fontRef idx="minor"/>
          </p:style>
          <p:txBody>
            <a:bodyPr tIns="37440" bIns="374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5" name="Google Shape;123;p20"/>
            <p:cNvSpPr/>
            <p:nvPr/>
          </p:nvSpPr>
          <p:spPr>
            <a:xfrm>
              <a:off x="433440" y="4759560"/>
              <a:ext cx="8640" cy="8640"/>
            </a:xfrm>
            <a:custGeom>
              <a:avLst/>
              <a:gdLst>
                <a:gd name="textAreaLeft" fmla="*/ 0 w 8640"/>
                <a:gd name="textAreaRight" fmla="*/ 9000 w 8640"/>
                <a:gd name="textAreaTop" fmla="*/ 0 h 8640"/>
                <a:gd name="textAreaBottom" fmla="*/ 9000 h 8640"/>
              </a:gdLst>
              <a:ahLst/>
              <a:rect l="textAreaLeft" t="textAreaTop" r="textAreaRight" b="textAreaBottom"/>
              <a:pathLst>
                <a:path w="2344" h="2343">
                  <a:moveTo>
                    <a:pt x="1193" y="0"/>
                  </a:moveTo>
                  <a:cubicBezTo>
                    <a:pt x="554" y="0"/>
                    <a:pt x="0" y="554"/>
                    <a:pt x="0" y="1193"/>
                  </a:cubicBezTo>
                  <a:cubicBezTo>
                    <a:pt x="0" y="1832"/>
                    <a:pt x="554" y="2343"/>
                    <a:pt x="1193" y="2343"/>
                  </a:cubicBezTo>
                  <a:cubicBezTo>
                    <a:pt x="1832" y="2343"/>
                    <a:pt x="2343" y="1832"/>
                    <a:pt x="2343" y="1193"/>
                  </a:cubicBezTo>
                  <a:cubicBezTo>
                    <a:pt x="2343" y="554"/>
                    <a:pt x="1832" y="0"/>
                    <a:pt x="1193" y="0"/>
                  </a:cubicBezTo>
                  <a:close/>
                </a:path>
              </a:pathLst>
            </a:custGeom>
            <a:solidFill>
              <a:srgbClr val="000000"/>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6" name="Google Shape;124;p20"/>
            <p:cNvSpPr/>
            <p:nvPr/>
          </p:nvSpPr>
          <p:spPr>
            <a:xfrm>
              <a:off x="434520" y="4776480"/>
              <a:ext cx="6480" cy="57600"/>
            </a:xfrm>
            <a:custGeom>
              <a:avLst/>
              <a:gdLst>
                <a:gd name="textAreaLeft" fmla="*/ 0 w 6480"/>
                <a:gd name="textAreaRight" fmla="*/ 6840 w 6480"/>
                <a:gd name="textAreaTop" fmla="*/ 0 h 57600"/>
                <a:gd name="textAreaBottom" fmla="*/ 57960 h 57600"/>
              </a:gdLst>
              <a:ahLst/>
              <a:rect l="textAreaLeft" t="textAreaTop" r="textAreaRight" b="textAreaBottom"/>
              <a:pathLst>
                <a:path w="1791" h="15293">
                  <a:moveTo>
                    <a:pt x="1" y="0"/>
                  </a:moveTo>
                  <a:lnTo>
                    <a:pt x="1" y="15293"/>
                  </a:lnTo>
                  <a:lnTo>
                    <a:pt x="1790" y="15293"/>
                  </a:lnTo>
                  <a:lnTo>
                    <a:pt x="1790" y="0"/>
                  </a:lnTo>
                  <a:close/>
                </a:path>
              </a:pathLst>
            </a:custGeom>
            <a:solidFill>
              <a:srgbClr val="000000"/>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7" name="Google Shape;125;p20"/>
            <p:cNvSpPr/>
            <p:nvPr/>
          </p:nvSpPr>
          <p:spPr>
            <a:xfrm>
              <a:off x="518400" y="4759560"/>
              <a:ext cx="8640" cy="8640"/>
            </a:xfrm>
            <a:custGeom>
              <a:avLst/>
              <a:gdLst>
                <a:gd name="textAreaLeft" fmla="*/ 0 w 8640"/>
                <a:gd name="textAreaRight" fmla="*/ 9000 w 8640"/>
                <a:gd name="textAreaTop" fmla="*/ 0 h 8640"/>
                <a:gd name="textAreaBottom" fmla="*/ 9000 h 8640"/>
              </a:gdLst>
              <a:ahLst/>
              <a:rect l="textAreaLeft" t="textAreaTop" r="textAreaRight" b="textAreaBottom"/>
              <a:pathLst>
                <a:path w="2344" h="2343">
                  <a:moveTo>
                    <a:pt x="1151" y="0"/>
                  </a:moveTo>
                  <a:cubicBezTo>
                    <a:pt x="512" y="0"/>
                    <a:pt x="0" y="554"/>
                    <a:pt x="0" y="1193"/>
                  </a:cubicBezTo>
                  <a:cubicBezTo>
                    <a:pt x="0" y="1832"/>
                    <a:pt x="512" y="2343"/>
                    <a:pt x="1151" y="2343"/>
                  </a:cubicBezTo>
                  <a:cubicBezTo>
                    <a:pt x="1789" y="2343"/>
                    <a:pt x="2343" y="1832"/>
                    <a:pt x="2343" y="1193"/>
                  </a:cubicBezTo>
                  <a:cubicBezTo>
                    <a:pt x="2343" y="554"/>
                    <a:pt x="1789" y="0"/>
                    <a:pt x="1151" y="0"/>
                  </a:cubicBezTo>
                  <a:close/>
                </a:path>
              </a:pathLst>
            </a:custGeom>
            <a:solidFill>
              <a:srgbClr val="000000"/>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8" name="Google Shape;126;p20"/>
            <p:cNvSpPr/>
            <p:nvPr/>
          </p:nvSpPr>
          <p:spPr>
            <a:xfrm>
              <a:off x="519480" y="4776480"/>
              <a:ext cx="6120" cy="57600"/>
            </a:xfrm>
            <a:custGeom>
              <a:avLst/>
              <a:gdLst>
                <a:gd name="textAreaLeft" fmla="*/ 0 w 6120"/>
                <a:gd name="textAreaRight" fmla="*/ 6480 w 6120"/>
                <a:gd name="textAreaTop" fmla="*/ 0 h 57600"/>
                <a:gd name="textAreaBottom" fmla="*/ 57960 h 57600"/>
              </a:gdLst>
              <a:ahLst/>
              <a:rect l="textAreaLeft" t="textAreaTop" r="textAreaRight" b="textAreaBottom"/>
              <a:pathLst>
                <a:path w="1748" h="15293">
                  <a:moveTo>
                    <a:pt x="1" y="0"/>
                  </a:moveTo>
                  <a:lnTo>
                    <a:pt x="1" y="15293"/>
                  </a:lnTo>
                  <a:lnTo>
                    <a:pt x="1747" y="15293"/>
                  </a:lnTo>
                  <a:lnTo>
                    <a:pt x="1747" y="0"/>
                  </a:lnTo>
                  <a:close/>
                </a:path>
              </a:pathLst>
            </a:custGeom>
            <a:solidFill>
              <a:srgbClr val="000000"/>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79" name="Google Shape;127;p20"/>
            <p:cNvSpPr/>
            <p:nvPr/>
          </p:nvSpPr>
          <p:spPr>
            <a:xfrm>
              <a:off x="539640" y="4776480"/>
              <a:ext cx="43200" cy="57240"/>
            </a:xfrm>
            <a:custGeom>
              <a:avLst/>
              <a:gdLst>
                <a:gd name="textAreaLeft" fmla="*/ 0 w 43200"/>
                <a:gd name="textAreaRight" fmla="*/ 43560 w 43200"/>
                <a:gd name="textAreaTop" fmla="*/ 0 h 57240"/>
                <a:gd name="textAreaBottom" fmla="*/ 57600 h 57240"/>
              </a:gdLst>
              <a:ahLst/>
              <a:rect l="textAreaLeft" t="textAreaTop" r="textAreaRight" b="textAreaBottom"/>
              <a:pathLst>
                <a:path w="11503" h="15216">
                  <a:moveTo>
                    <a:pt x="5928" y="1"/>
                  </a:moveTo>
                  <a:cubicBezTo>
                    <a:pt x="4544" y="1"/>
                    <a:pt x="3351" y="334"/>
                    <a:pt x="2386" y="856"/>
                  </a:cubicBezTo>
                  <a:cubicBezTo>
                    <a:pt x="1279" y="1623"/>
                    <a:pt x="640" y="2688"/>
                    <a:pt x="597" y="3838"/>
                  </a:cubicBezTo>
                  <a:cubicBezTo>
                    <a:pt x="597" y="4690"/>
                    <a:pt x="768" y="5499"/>
                    <a:pt x="1619" y="6309"/>
                  </a:cubicBezTo>
                  <a:cubicBezTo>
                    <a:pt x="2599" y="7289"/>
                    <a:pt x="4218" y="7800"/>
                    <a:pt x="5709" y="8055"/>
                  </a:cubicBezTo>
                  <a:cubicBezTo>
                    <a:pt x="6944" y="8268"/>
                    <a:pt x="8094" y="8737"/>
                    <a:pt x="8691" y="9205"/>
                  </a:cubicBezTo>
                  <a:cubicBezTo>
                    <a:pt x="9372" y="9844"/>
                    <a:pt x="9585" y="10356"/>
                    <a:pt x="9585" y="10995"/>
                  </a:cubicBezTo>
                  <a:cubicBezTo>
                    <a:pt x="9543" y="11634"/>
                    <a:pt x="9159" y="12230"/>
                    <a:pt x="8435" y="12698"/>
                  </a:cubicBezTo>
                  <a:cubicBezTo>
                    <a:pt x="7763" y="13173"/>
                    <a:pt x="6871" y="13427"/>
                    <a:pt x="5894" y="13427"/>
                  </a:cubicBezTo>
                  <a:cubicBezTo>
                    <a:pt x="5819" y="13427"/>
                    <a:pt x="5743" y="13426"/>
                    <a:pt x="5666" y="13423"/>
                  </a:cubicBezTo>
                  <a:cubicBezTo>
                    <a:pt x="4261" y="13380"/>
                    <a:pt x="2812" y="12784"/>
                    <a:pt x="1406" y="11634"/>
                  </a:cubicBezTo>
                  <a:lnTo>
                    <a:pt x="1279" y="11548"/>
                  </a:lnTo>
                  <a:lnTo>
                    <a:pt x="1" y="12741"/>
                  </a:lnTo>
                  <a:lnTo>
                    <a:pt x="171" y="12869"/>
                  </a:lnTo>
                  <a:cubicBezTo>
                    <a:pt x="1875" y="14360"/>
                    <a:pt x="3664" y="15084"/>
                    <a:pt x="5581" y="15212"/>
                  </a:cubicBezTo>
                  <a:cubicBezTo>
                    <a:pt x="5661" y="15214"/>
                    <a:pt x="5741" y="15215"/>
                    <a:pt x="5820" y="15215"/>
                  </a:cubicBezTo>
                  <a:cubicBezTo>
                    <a:pt x="7171" y="15215"/>
                    <a:pt x="8373" y="14871"/>
                    <a:pt x="9500" y="14147"/>
                  </a:cubicBezTo>
                  <a:cubicBezTo>
                    <a:pt x="10650" y="13337"/>
                    <a:pt x="11332" y="12272"/>
                    <a:pt x="11417" y="11080"/>
                  </a:cubicBezTo>
                  <a:cubicBezTo>
                    <a:pt x="11502" y="9930"/>
                    <a:pt x="10863" y="8652"/>
                    <a:pt x="9798" y="7885"/>
                  </a:cubicBezTo>
                  <a:cubicBezTo>
                    <a:pt x="9798" y="7885"/>
                    <a:pt x="9330" y="7544"/>
                    <a:pt x="8861" y="7331"/>
                  </a:cubicBezTo>
                  <a:cubicBezTo>
                    <a:pt x="8307" y="7118"/>
                    <a:pt x="7626" y="6905"/>
                    <a:pt x="6135" y="6522"/>
                  </a:cubicBezTo>
                  <a:cubicBezTo>
                    <a:pt x="5922" y="6479"/>
                    <a:pt x="5709" y="6394"/>
                    <a:pt x="5539" y="6351"/>
                  </a:cubicBezTo>
                  <a:cubicBezTo>
                    <a:pt x="4516" y="6138"/>
                    <a:pt x="3792" y="5755"/>
                    <a:pt x="3196" y="5329"/>
                  </a:cubicBezTo>
                  <a:cubicBezTo>
                    <a:pt x="2684" y="4860"/>
                    <a:pt x="2471" y="4435"/>
                    <a:pt x="2471" y="3966"/>
                  </a:cubicBezTo>
                  <a:cubicBezTo>
                    <a:pt x="2514" y="3370"/>
                    <a:pt x="2812" y="2858"/>
                    <a:pt x="3409" y="2432"/>
                  </a:cubicBezTo>
                  <a:cubicBezTo>
                    <a:pt x="4034" y="1924"/>
                    <a:pt x="4911" y="1703"/>
                    <a:pt x="5907" y="1703"/>
                  </a:cubicBezTo>
                  <a:cubicBezTo>
                    <a:pt x="5996" y="1703"/>
                    <a:pt x="6086" y="1705"/>
                    <a:pt x="6178" y="1708"/>
                  </a:cubicBezTo>
                  <a:cubicBezTo>
                    <a:pt x="7455" y="1793"/>
                    <a:pt x="8435" y="2432"/>
                    <a:pt x="9415" y="3157"/>
                  </a:cubicBezTo>
                  <a:lnTo>
                    <a:pt x="9543" y="3199"/>
                  </a:lnTo>
                  <a:lnTo>
                    <a:pt x="10821" y="2006"/>
                  </a:lnTo>
                  <a:cubicBezTo>
                    <a:pt x="10650" y="1836"/>
                    <a:pt x="10608" y="1836"/>
                    <a:pt x="10182" y="1495"/>
                  </a:cubicBezTo>
                  <a:cubicBezTo>
                    <a:pt x="9159" y="814"/>
                    <a:pt x="7881" y="47"/>
                    <a:pt x="6178" y="4"/>
                  </a:cubicBezTo>
                  <a:cubicBezTo>
                    <a:pt x="6094" y="2"/>
                    <a:pt x="6010" y="1"/>
                    <a:pt x="5928" y="1"/>
                  </a:cubicBezTo>
                  <a:close/>
                </a:path>
              </a:pathLst>
            </a:custGeom>
            <a:solidFill>
              <a:srgbClr val="000000"/>
            </a:solidFill>
            <a:ln w="0">
              <a:noFill/>
            </a:ln>
          </p:spPr>
          <p:style>
            <a:lnRef idx="0"/>
            <a:fillRef idx="0"/>
            <a:effectRef idx="0"/>
            <a:fontRef idx="minor"/>
          </p:style>
          <p:txBody>
            <a:bodyPr tIns="28800" bIns="288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0" name="Google Shape;128;p20"/>
            <p:cNvSpPr/>
            <p:nvPr/>
          </p:nvSpPr>
          <p:spPr>
            <a:xfrm>
              <a:off x="407520" y="4759560"/>
              <a:ext cx="6480" cy="74520"/>
            </a:xfrm>
            <a:custGeom>
              <a:avLst/>
              <a:gdLst>
                <a:gd name="textAreaLeft" fmla="*/ 0 w 6480"/>
                <a:gd name="textAreaRight" fmla="*/ 6840 w 6480"/>
                <a:gd name="textAreaTop" fmla="*/ 0 h 74520"/>
                <a:gd name="textAreaBottom" fmla="*/ 74880 h 74520"/>
              </a:gdLst>
              <a:ahLst/>
              <a:rect l="textAreaLeft" t="textAreaTop" r="textAreaRight" b="textAreaBottom"/>
              <a:pathLst>
                <a:path w="1790" h="19766">
                  <a:moveTo>
                    <a:pt x="1" y="1"/>
                  </a:moveTo>
                  <a:lnTo>
                    <a:pt x="1" y="19766"/>
                  </a:lnTo>
                  <a:lnTo>
                    <a:pt x="1790" y="19766"/>
                  </a:lnTo>
                  <a:lnTo>
                    <a:pt x="1790" y="1"/>
                  </a:lnTo>
                  <a:close/>
                </a:path>
              </a:pathLst>
            </a:custGeom>
            <a:solidFill>
              <a:srgbClr val="000000"/>
            </a:solidFill>
            <a:ln w="0">
              <a:noFill/>
            </a:ln>
          </p:spPr>
          <p:style>
            <a:lnRef idx="0"/>
            <a:fillRef idx="0"/>
            <a:effectRef idx="0"/>
            <a:fontRef idx="minor"/>
          </p:style>
          <p:txBody>
            <a:bodyPr tIns="37440" bIns="374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1" name="Google Shape;129;p20"/>
            <p:cNvSpPr/>
            <p:nvPr/>
          </p:nvSpPr>
          <p:spPr>
            <a:xfrm>
              <a:off x="680760" y="4908600"/>
              <a:ext cx="32040" cy="32040"/>
            </a:xfrm>
            <a:custGeom>
              <a:avLst/>
              <a:gdLst>
                <a:gd name="textAreaLeft" fmla="*/ 0 w 32040"/>
                <a:gd name="textAreaRight" fmla="*/ 32400 w 32040"/>
                <a:gd name="textAreaTop" fmla="*/ 0 h 32040"/>
                <a:gd name="textAreaBottom" fmla="*/ 32400 h 32040"/>
              </a:gdLst>
              <a:ahLst/>
              <a:rect l="textAreaLeft" t="textAreaTop" r="textAreaRight" b="textAreaBottom"/>
              <a:pathLst>
                <a:path w="8606" h="8521">
                  <a:moveTo>
                    <a:pt x="4857" y="1023"/>
                  </a:moveTo>
                  <a:cubicBezTo>
                    <a:pt x="5241" y="1023"/>
                    <a:pt x="5667" y="1108"/>
                    <a:pt x="5922" y="1279"/>
                  </a:cubicBezTo>
                  <a:cubicBezTo>
                    <a:pt x="5880" y="1833"/>
                    <a:pt x="5496" y="3366"/>
                    <a:pt x="5283" y="4261"/>
                  </a:cubicBezTo>
                  <a:cubicBezTo>
                    <a:pt x="4991" y="4887"/>
                    <a:pt x="3432" y="6862"/>
                    <a:pt x="2767" y="6862"/>
                  </a:cubicBezTo>
                  <a:cubicBezTo>
                    <a:pt x="2754" y="6862"/>
                    <a:pt x="2740" y="6861"/>
                    <a:pt x="2727" y="6859"/>
                  </a:cubicBezTo>
                  <a:cubicBezTo>
                    <a:pt x="2514" y="6859"/>
                    <a:pt x="2344" y="6561"/>
                    <a:pt x="2344" y="5879"/>
                  </a:cubicBezTo>
                  <a:cubicBezTo>
                    <a:pt x="2344" y="4303"/>
                    <a:pt x="2940" y="2088"/>
                    <a:pt x="4048" y="1236"/>
                  </a:cubicBezTo>
                  <a:cubicBezTo>
                    <a:pt x="4346" y="1066"/>
                    <a:pt x="4559" y="1023"/>
                    <a:pt x="4857" y="1023"/>
                  </a:cubicBezTo>
                  <a:close/>
                  <a:moveTo>
                    <a:pt x="5880" y="1"/>
                  </a:moveTo>
                  <a:cubicBezTo>
                    <a:pt x="4389" y="1"/>
                    <a:pt x="2855" y="853"/>
                    <a:pt x="2003" y="1620"/>
                  </a:cubicBezTo>
                  <a:cubicBezTo>
                    <a:pt x="810" y="2727"/>
                    <a:pt x="1" y="4474"/>
                    <a:pt x="1" y="6220"/>
                  </a:cubicBezTo>
                  <a:cubicBezTo>
                    <a:pt x="1" y="7668"/>
                    <a:pt x="555" y="8478"/>
                    <a:pt x="1279" y="8478"/>
                  </a:cubicBezTo>
                  <a:cubicBezTo>
                    <a:pt x="1918" y="8478"/>
                    <a:pt x="2685" y="8052"/>
                    <a:pt x="3196" y="7583"/>
                  </a:cubicBezTo>
                  <a:cubicBezTo>
                    <a:pt x="3750" y="7157"/>
                    <a:pt x="4389" y="6518"/>
                    <a:pt x="5028" y="5666"/>
                  </a:cubicBezTo>
                  <a:lnTo>
                    <a:pt x="5070" y="5666"/>
                  </a:lnTo>
                  <a:lnTo>
                    <a:pt x="4857" y="6603"/>
                  </a:lnTo>
                  <a:cubicBezTo>
                    <a:pt x="4559" y="8265"/>
                    <a:pt x="4985" y="8520"/>
                    <a:pt x="5411" y="8520"/>
                  </a:cubicBezTo>
                  <a:cubicBezTo>
                    <a:pt x="5965" y="8520"/>
                    <a:pt x="7370" y="7881"/>
                    <a:pt x="8606" y="6390"/>
                  </a:cubicBezTo>
                  <a:lnTo>
                    <a:pt x="8265" y="5752"/>
                  </a:lnTo>
                  <a:cubicBezTo>
                    <a:pt x="7882" y="6135"/>
                    <a:pt x="7243" y="6603"/>
                    <a:pt x="7115" y="6603"/>
                  </a:cubicBezTo>
                  <a:cubicBezTo>
                    <a:pt x="6987" y="6603"/>
                    <a:pt x="6944" y="6433"/>
                    <a:pt x="7030" y="5922"/>
                  </a:cubicBezTo>
                  <a:cubicBezTo>
                    <a:pt x="7413" y="3792"/>
                    <a:pt x="7839" y="1875"/>
                    <a:pt x="8222" y="256"/>
                  </a:cubicBezTo>
                  <a:lnTo>
                    <a:pt x="8095" y="214"/>
                  </a:lnTo>
                  <a:cubicBezTo>
                    <a:pt x="7796" y="214"/>
                    <a:pt x="7456" y="214"/>
                    <a:pt x="7030" y="129"/>
                  </a:cubicBezTo>
                  <a:cubicBezTo>
                    <a:pt x="6604" y="43"/>
                    <a:pt x="6178" y="1"/>
                    <a:pt x="5880" y="1"/>
                  </a:cubicBezTo>
                  <a:close/>
                </a:path>
              </a:pathLst>
            </a:custGeom>
            <a:solidFill>
              <a:srgbClr val="079fff"/>
            </a:solidFill>
            <a:ln w="0">
              <a:noFill/>
            </a:ln>
          </p:spPr>
          <p:style>
            <a:lnRef idx="0"/>
            <a:fillRef idx="0"/>
            <a:effectRef idx="0"/>
            <a:fontRef idx="minor"/>
          </p:style>
          <p:txBody>
            <a:bodyPr tIns="16200" bIns="1620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2" name="Google Shape;130;p20"/>
            <p:cNvSpPr/>
            <p:nvPr/>
          </p:nvSpPr>
          <p:spPr>
            <a:xfrm>
              <a:off x="721080" y="4898880"/>
              <a:ext cx="21240" cy="41400"/>
            </a:xfrm>
            <a:custGeom>
              <a:avLst/>
              <a:gdLst>
                <a:gd name="textAreaLeft" fmla="*/ 0 w 21240"/>
                <a:gd name="textAreaRight" fmla="*/ 21600 w 21240"/>
                <a:gd name="textAreaTop" fmla="*/ 0 h 41400"/>
                <a:gd name="textAreaBottom" fmla="*/ 41760 h 41400"/>
              </a:gdLst>
              <a:ahLst/>
              <a:rect l="textAreaLeft" t="textAreaTop" r="textAreaRight" b="textAreaBottom"/>
              <a:pathLst>
                <a:path w="5666" h="11077">
                  <a:moveTo>
                    <a:pt x="4132" y="1"/>
                  </a:moveTo>
                  <a:lnTo>
                    <a:pt x="2045" y="1321"/>
                  </a:lnTo>
                  <a:lnTo>
                    <a:pt x="1661" y="2983"/>
                  </a:lnTo>
                  <a:lnTo>
                    <a:pt x="597" y="2983"/>
                  </a:lnTo>
                  <a:lnTo>
                    <a:pt x="85" y="3664"/>
                  </a:lnTo>
                  <a:lnTo>
                    <a:pt x="171" y="3835"/>
                  </a:lnTo>
                  <a:lnTo>
                    <a:pt x="1448" y="3835"/>
                  </a:lnTo>
                  <a:lnTo>
                    <a:pt x="426" y="8521"/>
                  </a:lnTo>
                  <a:cubicBezTo>
                    <a:pt x="0" y="10437"/>
                    <a:pt x="426" y="11076"/>
                    <a:pt x="1065" y="11076"/>
                  </a:cubicBezTo>
                  <a:cubicBezTo>
                    <a:pt x="2087" y="11076"/>
                    <a:pt x="3749" y="9969"/>
                    <a:pt x="4430" y="8989"/>
                  </a:cubicBezTo>
                  <a:lnTo>
                    <a:pt x="4175" y="8521"/>
                  </a:lnTo>
                  <a:cubicBezTo>
                    <a:pt x="3706" y="8946"/>
                    <a:pt x="2939" y="9458"/>
                    <a:pt x="2684" y="9458"/>
                  </a:cubicBezTo>
                  <a:cubicBezTo>
                    <a:pt x="2471" y="9458"/>
                    <a:pt x="2428" y="9202"/>
                    <a:pt x="2556" y="8393"/>
                  </a:cubicBezTo>
                  <a:lnTo>
                    <a:pt x="3536" y="3835"/>
                  </a:lnTo>
                  <a:lnTo>
                    <a:pt x="5240" y="3792"/>
                  </a:lnTo>
                  <a:lnTo>
                    <a:pt x="5666" y="2983"/>
                  </a:lnTo>
                  <a:lnTo>
                    <a:pt x="3706" y="2983"/>
                  </a:lnTo>
                  <a:lnTo>
                    <a:pt x="4345" y="171"/>
                  </a:lnTo>
                  <a:lnTo>
                    <a:pt x="4132" y="1"/>
                  </a:lnTo>
                  <a:close/>
                </a:path>
              </a:pathLst>
            </a:custGeom>
            <a:solidFill>
              <a:srgbClr val="079fff"/>
            </a:solidFill>
            <a:ln w="0">
              <a:noFill/>
            </a:ln>
          </p:spPr>
          <p:style>
            <a:lnRef idx="0"/>
            <a:fillRef idx="0"/>
            <a:effectRef idx="0"/>
            <a:fontRef idx="minor"/>
          </p:style>
          <p:txBody>
            <a:bodyPr tIns="20880" bIns="208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3" name="Google Shape;131;p20"/>
            <p:cNvSpPr/>
            <p:nvPr/>
          </p:nvSpPr>
          <p:spPr>
            <a:xfrm>
              <a:off x="769320" y="4903200"/>
              <a:ext cx="27720" cy="36360"/>
            </a:xfrm>
            <a:custGeom>
              <a:avLst/>
              <a:gdLst>
                <a:gd name="textAreaLeft" fmla="*/ 0 w 27720"/>
                <a:gd name="textAreaRight" fmla="*/ 28080 w 27720"/>
                <a:gd name="textAreaTop" fmla="*/ 0 h 36360"/>
                <a:gd name="textAreaBottom" fmla="*/ 36720 h 36360"/>
              </a:gdLst>
              <a:ahLst/>
              <a:rect l="textAreaLeft" t="textAreaTop" r="textAreaRight" b="textAreaBottom"/>
              <a:pathLst>
                <a:path w="7456" h="9713">
                  <a:moveTo>
                    <a:pt x="3408" y="2003"/>
                  </a:moveTo>
                  <a:cubicBezTo>
                    <a:pt x="4303" y="2003"/>
                    <a:pt x="4814" y="2429"/>
                    <a:pt x="4814" y="3238"/>
                  </a:cubicBezTo>
                  <a:cubicBezTo>
                    <a:pt x="4814" y="4090"/>
                    <a:pt x="4388" y="4473"/>
                    <a:pt x="3408" y="4473"/>
                  </a:cubicBezTo>
                  <a:lnTo>
                    <a:pt x="2556" y="4473"/>
                  </a:lnTo>
                  <a:lnTo>
                    <a:pt x="2556" y="2003"/>
                  </a:lnTo>
                  <a:close/>
                  <a:moveTo>
                    <a:pt x="0" y="1"/>
                  </a:moveTo>
                  <a:lnTo>
                    <a:pt x="0" y="9713"/>
                  </a:lnTo>
                  <a:lnTo>
                    <a:pt x="2556" y="9713"/>
                  </a:lnTo>
                  <a:lnTo>
                    <a:pt x="2556" y="6476"/>
                  </a:lnTo>
                  <a:lnTo>
                    <a:pt x="4175" y="6476"/>
                  </a:lnTo>
                  <a:cubicBezTo>
                    <a:pt x="6305" y="6476"/>
                    <a:pt x="7455" y="5368"/>
                    <a:pt x="7455" y="3238"/>
                  </a:cubicBezTo>
                  <a:cubicBezTo>
                    <a:pt x="7455" y="1960"/>
                    <a:pt x="6987" y="1066"/>
                    <a:pt x="6092" y="469"/>
                  </a:cubicBezTo>
                  <a:cubicBezTo>
                    <a:pt x="5538" y="128"/>
                    <a:pt x="4857" y="1"/>
                    <a:pt x="4047" y="1"/>
                  </a:cubicBez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4" name="Google Shape;132;p20"/>
            <p:cNvSpPr/>
            <p:nvPr/>
          </p:nvSpPr>
          <p:spPr>
            <a:xfrm>
              <a:off x="806400" y="4903200"/>
              <a:ext cx="31680" cy="37440"/>
            </a:xfrm>
            <a:custGeom>
              <a:avLst/>
              <a:gdLst>
                <a:gd name="textAreaLeft" fmla="*/ 0 w 31680"/>
                <a:gd name="textAreaRight" fmla="*/ 32040 w 31680"/>
                <a:gd name="textAreaTop" fmla="*/ 0 h 37440"/>
                <a:gd name="textAreaBottom" fmla="*/ 37800 h 37440"/>
              </a:gdLst>
              <a:ahLst/>
              <a:rect l="textAreaLeft" t="textAreaTop" r="textAreaRight" b="textAreaBottom"/>
              <a:pathLst>
                <a:path w="8478" h="9969">
                  <a:moveTo>
                    <a:pt x="0" y="1"/>
                  </a:moveTo>
                  <a:lnTo>
                    <a:pt x="0" y="5624"/>
                  </a:lnTo>
                  <a:cubicBezTo>
                    <a:pt x="0" y="7285"/>
                    <a:pt x="213" y="8137"/>
                    <a:pt x="980" y="8861"/>
                  </a:cubicBezTo>
                  <a:cubicBezTo>
                    <a:pt x="1704" y="9628"/>
                    <a:pt x="2769" y="9969"/>
                    <a:pt x="4175" y="9969"/>
                  </a:cubicBezTo>
                  <a:cubicBezTo>
                    <a:pt x="6092" y="9969"/>
                    <a:pt x="7668" y="9031"/>
                    <a:pt x="8222" y="7540"/>
                  </a:cubicBezTo>
                  <a:cubicBezTo>
                    <a:pt x="8435" y="7072"/>
                    <a:pt x="8477" y="6433"/>
                    <a:pt x="8477" y="5624"/>
                  </a:cubicBezTo>
                  <a:lnTo>
                    <a:pt x="8477" y="1"/>
                  </a:lnTo>
                  <a:lnTo>
                    <a:pt x="5964" y="1"/>
                  </a:lnTo>
                  <a:lnTo>
                    <a:pt x="5964" y="5240"/>
                  </a:lnTo>
                  <a:cubicBezTo>
                    <a:pt x="5964" y="6390"/>
                    <a:pt x="5879" y="6689"/>
                    <a:pt x="5580" y="7115"/>
                  </a:cubicBezTo>
                  <a:cubicBezTo>
                    <a:pt x="5282" y="7540"/>
                    <a:pt x="4814" y="7753"/>
                    <a:pt x="4217" y="7753"/>
                  </a:cubicBezTo>
                  <a:cubicBezTo>
                    <a:pt x="3365" y="7753"/>
                    <a:pt x="2726" y="7242"/>
                    <a:pt x="2556" y="6476"/>
                  </a:cubicBezTo>
                  <a:cubicBezTo>
                    <a:pt x="2513" y="6263"/>
                    <a:pt x="2513" y="5837"/>
                    <a:pt x="2513" y="5240"/>
                  </a:cubicBezTo>
                  <a:lnTo>
                    <a:pt x="2513" y="1"/>
                  </a:lnTo>
                  <a:close/>
                </a:path>
              </a:pathLst>
            </a:custGeom>
            <a:solidFill>
              <a:srgbClr val="079fff"/>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5" name="Google Shape;133;p20"/>
            <p:cNvSpPr/>
            <p:nvPr/>
          </p:nvSpPr>
          <p:spPr>
            <a:xfrm>
              <a:off x="849600" y="4903200"/>
              <a:ext cx="27720" cy="36720"/>
            </a:xfrm>
            <a:custGeom>
              <a:avLst/>
              <a:gdLst>
                <a:gd name="textAreaLeft" fmla="*/ 0 w 27720"/>
                <a:gd name="textAreaRight" fmla="*/ 28080 w 27720"/>
                <a:gd name="textAreaTop" fmla="*/ 0 h 36720"/>
                <a:gd name="textAreaBottom" fmla="*/ 37080 h 36720"/>
              </a:gdLst>
              <a:ahLst/>
              <a:rect l="textAreaLeft" t="textAreaTop" r="textAreaRight" b="textAreaBottom"/>
              <a:pathLst>
                <a:path w="7413" h="9799">
                  <a:moveTo>
                    <a:pt x="2983" y="1918"/>
                  </a:moveTo>
                  <a:cubicBezTo>
                    <a:pt x="3792" y="1918"/>
                    <a:pt x="4175" y="2216"/>
                    <a:pt x="4175" y="2855"/>
                  </a:cubicBezTo>
                  <a:cubicBezTo>
                    <a:pt x="4175" y="3494"/>
                    <a:pt x="3792" y="3792"/>
                    <a:pt x="2983" y="3792"/>
                  </a:cubicBezTo>
                  <a:lnTo>
                    <a:pt x="2514" y="3792"/>
                  </a:lnTo>
                  <a:lnTo>
                    <a:pt x="2514" y="1918"/>
                  </a:lnTo>
                  <a:close/>
                  <a:moveTo>
                    <a:pt x="3025" y="5709"/>
                  </a:moveTo>
                  <a:cubicBezTo>
                    <a:pt x="4260" y="5709"/>
                    <a:pt x="4814" y="6007"/>
                    <a:pt x="4814" y="6731"/>
                  </a:cubicBezTo>
                  <a:cubicBezTo>
                    <a:pt x="4814" y="7455"/>
                    <a:pt x="4303" y="7753"/>
                    <a:pt x="3025" y="7753"/>
                  </a:cubicBezTo>
                  <a:lnTo>
                    <a:pt x="2514" y="7753"/>
                  </a:lnTo>
                  <a:lnTo>
                    <a:pt x="2514" y="5709"/>
                  </a:lnTo>
                  <a:close/>
                  <a:moveTo>
                    <a:pt x="1" y="1"/>
                  </a:moveTo>
                  <a:lnTo>
                    <a:pt x="1" y="9713"/>
                  </a:lnTo>
                  <a:lnTo>
                    <a:pt x="1" y="9798"/>
                  </a:lnTo>
                  <a:lnTo>
                    <a:pt x="4047" y="9798"/>
                  </a:lnTo>
                  <a:cubicBezTo>
                    <a:pt x="6092" y="9798"/>
                    <a:pt x="7413" y="8776"/>
                    <a:pt x="7413" y="7029"/>
                  </a:cubicBezTo>
                  <a:cubicBezTo>
                    <a:pt x="7413" y="5794"/>
                    <a:pt x="6987" y="4814"/>
                    <a:pt x="5453" y="4559"/>
                  </a:cubicBezTo>
                  <a:cubicBezTo>
                    <a:pt x="6135" y="4133"/>
                    <a:pt x="6518" y="3451"/>
                    <a:pt x="6518" y="2557"/>
                  </a:cubicBezTo>
                  <a:cubicBezTo>
                    <a:pt x="6518" y="853"/>
                    <a:pt x="5538" y="1"/>
                    <a:pt x="3792" y="1"/>
                  </a:cubicBez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6" name="Google Shape;134;p20"/>
            <p:cNvSpPr/>
            <p:nvPr/>
          </p:nvSpPr>
          <p:spPr>
            <a:xfrm>
              <a:off x="887400" y="4903200"/>
              <a:ext cx="20520" cy="36360"/>
            </a:xfrm>
            <a:custGeom>
              <a:avLst/>
              <a:gdLst>
                <a:gd name="textAreaLeft" fmla="*/ 0 w 20520"/>
                <a:gd name="textAreaRight" fmla="*/ 20880 w 20520"/>
                <a:gd name="textAreaTop" fmla="*/ 0 h 36360"/>
                <a:gd name="textAreaBottom" fmla="*/ 36720 h 36360"/>
              </a:gdLst>
              <a:ahLst/>
              <a:rect l="textAreaLeft" t="textAreaTop" r="textAreaRight" b="textAreaBottom"/>
              <a:pathLst>
                <a:path w="5538" h="9713">
                  <a:moveTo>
                    <a:pt x="0" y="1"/>
                  </a:moveTo>
                  <a:lnTo>
                    <a:pt x="0" y="9713"/>
                  </a:lnTo>
                  <a:lnTo>
                    <a:pt x="5538" y="9713"/>
                  </a:lnTo>
                  <a:lnTo>
                    <a:pt x="5538" y="7583"/>
                  </a:lnTo>
                  <a:lnTo>
                    <a:pt x="2471" y="7583"/>
                  </a:lnTo>
                  <a:lnTo>
                    <a:pt x="2471"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7" name="Google Shape;135;p20"/>
            <p:cNvSpPr/>
            <p:nvPr/>
          </p:nvSpPr>
          <p:spPr>
            <a:xfrm>
              <a:off x="916920" y="4903200"/>
              <a:ext cx="9360" cy="36360"/>
            </a:xfrm>
            <a:custGeom>
              <a:avLst/>
              <a:gdLst>
                <a:gd name="textAreaLeft" fmla="*/ 0 w 9360"/>
                <a:gd name="textAreaRight" fmla="*/ 9720 w 9360"/>
                <a:gd name="textAreaTop" fmla="*/ 0 h 36360"/>
                <a:gd name="textAreaBottom" fmla="*/ 36720 h 36360"/>
              </a:gdLst>
              <a:ahLst/>
              <a:rect l="textAreaLeft" t="textAreaTop" r="textAreaRight" b="textAreaBottom"/>
              <a:pathLst>
                <a:path w="2557" h="9713">
                  <a:moveTo>
                    <a:pt x="1" y="1"/>
                  </a:moveTo>
                  <a:lnTo>
                    <a:pt x="1" y="9713"/>
                  </a:lnTo>
                  <a:lnTo>
                    <a:pt x="2556" y="9713"/>
                  </a:lnTo>
                  <a:lnTo>
                    <a:pt x="2556"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8" name="Google Shape;136;p20"/>
            <p:cNvSpPr/>
            <p:nvPr/>
          </p:nvSpPr>
          <p:spPr>
            <a:xfrm>
              <a:off x="936000" y="4902480"/>
              <a:ext cx="28080" cy="38160"/>
            </a:xfrm>
            <a:custGeom>
              <a:avLst/>
              <a:gdLst>
                <a:gd name="textAreaLeft" fmla="*/ 0 w 28080"/>
                <a:gd name="textAreaRight" fmla="*/ 28440 w 28080"/>
                <a:gd name="textAreaTop" fmla="*/ 0 h 38160"/>
                <a:gd name="textAreaBottom" fmla="*/ 38520 h 38160"/>
              </a:gdLst>
              <a:ahLst/>
              <a:rect l="textAreaLeft" t="textAreaTop" r="textAreaRight" b="textAreaBottom"/>
              <a:pathLst>
                <a:path w="7499" h="10224">
                  <a:moveTo>
                    <a:pt x="7455" y="3484"/>
                  </a:moveTo>
                  <a:lnTo>
                    <a:pt x="7455" y="3536"/>
                  </a:lnTo>
                  <a:lnTo>
                    <a:pt x="7498" y="3536"/>
                  </a:lnTo>
                  <a:cubicBezTo>
                    <a:pt x="7484" y="3518"/>
                    <a:pt x="7470" y="3501"/>
                    <a:pt x="7455" y="3484"/>
                  </a:cubicBezTo>
                  <a:close/>
                  <a:moveTo>
                    <a:pt x="5155" y="0"/>
                  </a:moveTo>
                  <a:cubicBezTo>
                    <a:pt x="2344" y="0"/>
                    <a:pt x="1" y="2215"/>
                    <a:pt x="1" y="5197"/>
                  </a:cubicBezTo>
                  <a:cubicBezTo>
                    <a:pt x="1" y="8221"/>
                    <a:pt x="2514" y="10224"/>
                    <a:pt x="5240" y="10224"/>
                  </a:cubicBezTo>
                  <a:cubicBezTo>
                    <a:pt x="5794" y="10224"/>
                    <a:pt x="6433" y="10138"/>
                    <a:pt x="7243" y="9883"/>
                  </a:cubicBezTo>
                  <a:lnTo>
                    <a:pt x="7498" y="9755"/>
                  </a:lnTo>
                  <a:lnTo>
                    <a:pt x="7498" y="6773"/>
                  </a:lnTo>
                  <a:cubicBezTo>
                    <a:pt x="6859" y="7412"/>
                    <a:pt x="6135" y="7795"/>
                    <a:pt x="5326" y="7795"/>
                  </a:cubicBezTo>
                  <a:cubicBezTo>
                    <a:pt x="3835" y="7795"/>
                    <a:pt x="2727" y="6688"/>
                    <a:pt x="2727" y="5197"/>
                  </a:cubicBezTo>
                  <a:cubicBezTo>
                    <a:pt x="2727" y="3578"/>
                    <a:pt x="3835" y="2471"/>
                    <a:pt x="5326" y="2471"/>
                  </a:cubicBezTo>
                  <a:cubicBezTo>
                    <a:pt x="6156" y="2471"/>
                    <a:pt x="6905" y="2835"/>
                    <a:pt x="7455" y="3484"/>
                  </a:cubicBezTo>
                  <a:lnTo>
                    <a:pt x="7455" y="3484"/>
                  </a:lnTo>
                  <a:lnTo>
                    <a:pt x="7455" y="511"/>
                  </a:lnTo>
                  <a:cubicBezTo>
                    <a:pt x="6646" y="171"/>
                    <a:pt x="5879" y="0"/>
                    <a:pt x="5155" y="0"/>
                  </a:cubicBezTo>
                  <a:close/>
                </a:path>
              </a:pathLst>
            </a:custGeom>
            <a:solidFill>
              <a:srgbClr val="079fff"/>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89" name="Google Shape;137;p20"/>
            <p:cNvSpPr/>
            <p:nvPr/>
          </p:nvSpPr>
          <p:spPr>
            <a:xfrm>
              <a:off x="973800" y="4903200"/>
              <a:ext cx="9360" cy="36360"/>
            </a:xfrm>
            <a:custGeom>
              <a:avLst/>
              <a:gdLst>
                <a:gd name="textAreaLeft" fmla="*/ 0 w 9360"/>
                <a:gd name="textAreaRight" fmla="*/ 9720 w 9360"/>
                <a:gd name="textAreaTop" fmla="*/ 0 h 36360"/>
                <a:gd name="textAreaBottom" fmla="*/ 36720 h 36360"/>
              </a:gdLst>
              <a:ahLst/>
              <a:rect l="textAreaLeft" t="textAreaTop" r="textAreaRight" b="textAreaBottom"/>
              <a:pathLst>
                <a:path w="2557" h="9713">
                  <a:moveTo>
                    <a:pt x="1" y="1"/>
                  </a:moveTo>
                  <a:lnTo>
                    <a:pt x="1" y="9713"/>
                  </a:lnTo>
                  <a:lnTo>
                    <a:pt x="2557" y="9713"/>
                  </a:lnTo>
                  <a:lnTo>
                    <a:pt x="2557"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0" name="Google Shape;138;p20"/>
            <p:cNvSpPr/>
            <p:nvPr/>
          </p:nvSpPr>
          <p:spPr>
            <a:xfrm>
              <a:off x="993600" y="4902120"/>
              <a:ext cx="27000" cy="38160"/>
            </a:xfrm>
            <a:custGeom>
              <a:avLst/>
              <a:gdLst>
                <a:gd name="textAreaLeft" fmla="*/ 0 w 27000"/>
                <a:gd name="textAreaRight" fmla="*/ 27360 w 27000"/>
                <a:gd name="textAreaTop" fmla="*/ 0 h 38160"/>
                <a:gd name="textAreaBottom" fmla="*/ 38520 h 38160"/>
              </a:gdLst>
              <a:ahLst/>
              <a:rect l="textAreaLeft" t="textAreaTop" r="textAreaRight" b="textAreaBottom"/>
              <a:pathLst>
                <a:path w="7200" h="10224">
                  <a:moveTo>
                    <a:pt x="3749" y="1"/>
                  </a:moveTo>
                  <a:cubicBezTo>
                    <a:pt x="1790" y="1"/>
                    <a:pt x="469" y="1364"/>
                    <a:pt x="469" y="3323"/>
                  </a:cubicBezTo>
                  <a:cubicBezTo>
                    <a:pt x="469" y="4175"/>
                    <a:pt x="725" y="4814"/>
                    <a:pt x="1193" y="5240"/>
                  </a:cubicBezTo>
                  <a:cubicBezTo>
                    <a:pt x="1534" y="5496"/>
                    <a:pt x="2130" y="5751"/>
                    <a:pt x="3067" y="6049"/>
                  </a:cubicBezTo>
                  <a:cubicBezTo>
                    <a:pt x="4260" y="6390"/>
                    <a:pt x="4558" y="6603"/>
                    <a:pt x="4558" y="7157"/>
                  </a:cubicBezTo>
                  <a:cubicBezTo>
                    <a:pt x="4558" y="7753"/>
                    <a:pt x="4047" y="8094"/>
                    <a:pt x="3323" y="8094"/>
                  </a:cubicBezTo>
                  <a:cubicBezTo>
                    <a:pt x="2599" y="8094"/>
                    <a:pt x="1832" y="7796"/>
                    <a:pt x="1065" y="7072"/>
                  </a:cubicBezTo>
                  <a:lnTo>
                    <a:pt x="0" y="9116"/>
                  </a:lnTo>
                  <a:cubicBezTo>
                    <a:pt x="1065" y="9841"/>
                    <a:pt x="2216" y="10224"/>
                    <a:pt x="3408" y="10224"/>
                  </a:cubicBezTo>
                  <a:cubicBezTo>
                    <a:pt x="5836" y="10224"/>
                    <a:pt x="7200" y="8903"/>
                    <a:pt x="7200" y="6774"/>
                  </a:cubicBezTo>
                  <a:cubicBezTo>
                    <a:pt x="7200" y="5325"/>
                    <a:pt x="6475" y="4601"/>
                    <a:pt x="4814" y="4047"/>
                  </a:cubicBezTo>
                  <a:cubicBezTo>
                    <a:pt x="4132" y="3834"/>
                    <a:pt x="3706" y="3749"/>
                    <a:pt x="3536" y="3621"/>
                  </a:cubicBezTo>
                  <a:cubicBezTo>
                    <a:pt x="3238" y="3451"/>
                    <a:pt x="3067" y="3238"/>
                    <a:pt x="3067" y="2982"/>
                  </a:cubicBezTo>
                  <a:cubicBezTo>
                    <a:pt x="3067" y="2514"/>
                    <a:pt x="3536" y="2130"/>
                    <a:pt x="4132" y="2130"/>
                  </a:cubicBezTo>
                  <a:cubicBezTo>
                    <a:pt x="4644" y="2130"/>
                    <a:pt x="5240" y="2343"/>
                    <a:pt x="5794" y="2769"/>
                  </a:cubicBezTo>
                  <a:lnTo>
                    <a:pt x="6859" y="810"/>
                  </a:lnTo>
                  <a:cubicBezTo>
                    <a:pt x="5836" y="299"/>
                    <a:pt x="4814" y="1"/>
                    <a:pt x="3749" y="1"/>
                  </a:cubicBezTo>
                  <a:close/>
                </a:path>
              </a:pathLst>
            </a:custGeom>
            <a:solidFill>
              <a:srgbClr val="079fff"/>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1" name="Google Shape;139;p20"/>
            <p:cNvSpPr/>
            <p:nvPr/>
          </p:nvSpPr>
          <p:spPr>
            <a:xfrm>
              <a:off x="1049040" y="4902120"/>
              <a:ext cx="27000" cy="38160"/>
            </a:xfrm>
            <a:custGeom>
              <a:avLst/>
              <a:gdLst>
                <a:gd name="textAreaLeft" fmla="*/ 0 w 27000"/>
                <a:gd name="textAreaRight" fmla="*/ 27360 w 27000"/>
                <a:gd name="textAreaTop" fmla="*/ 0 h 38160"/>
                <a:gd name="textAreaBottom" fmla="*/ 38520 h 38160"/>
              </a:gdLst>
              <a:ahLst/>
              <a:rect l="textAreaLeft" t="textAreaTop" r="textAreaRight" b="textAreaBottom"/>
              <a:pathLst>
                <a:path w="7200" h="10224">
                  <a:moveTo>
                    <a:pt x="3750" y="1"/>
                  </a:moveTo>
                  <a:cubicBezTo>
                    <a:pt x="1790" y="1"/>
                    <a:pt x="427" y="1364"/>
                    <a:pt x="427" y="3323"/>
                  </a:cubicBezTo>
                  <a:cubicBezTo>
                    <a:pt x="427" y="4175"/>
                    <a:pt x="725" y="4814"/>
                    <a:pt x="1194" y="5240"/>
                  </a:cubicBezTo>
                  <a:cubicBezTo>
                    <a:pt x="1492" y="5496"/>
                    <a:pt x="2131" y="5751"/>
                    <a:pt x="3068" y="6049"/>
                  </a:cubicBezTo>
                  <a:cubicBezTo>
                    <a:pt x="4261" y="6390"/>
                    <a:pt x="4559" y="6603"/>
                    <a:pt x="4559" y="7157"/>
                  </a:cubicBezTo>
                  <a:cubicBezTo>
                    <a:pt x="4559" y="7753"/>
                    <a:pt x="4048" y="8094"/>
                    <a:pt x="3324" y="8094"/>
                  </a:cubicBezTo>
                  <a:cubicBezTo>
                    <a:pt x="2557" y="8094"/>
                    <a:pt x="1833" y="7796"/>
                    <a:pt x="1066" y="7072"/>
                  </a:cubicBezTo>
                  <a:lnTo>
                    <a:pt x="1" y="9116"/>
                  </a:lnTo>
                  <a:cubicBezTo>
                    <a:pt x="1066" y="9841"/>
                    <a:pt x="2216" y="10224"/>
                    <a:pt x="3409" y="10224"/>
                  </a:cubicBezTo>
                  <a:cubicBezTo>
                    <a:pt x="5837" y="10224"/>
                    <a:pt x="7200" y="8903"/>
                    <a:pt x="7200" y="6774"/>
                  </a:cubicBezTo>
                  <a:cubicBezTo>
                    <a:pt x="7200" y="5325"/>
                    <a:pt x="6476" y="4601"/>
                    <a:pt x="4814" y="4047"/>
                  </a:cubicBezTo>
                  <a:cubicBezTo>
                    <a:pt x="4133" y="3834"/>
                    <a:pt x="3707" y="3749"/>
                    <a:pt x="3537" y="3621"/>
                  </a:cubicBezTo>
                  <a:cubicBezTo>
                    <a:pt x="3238" y="3451"/>
                    <a:pt x="3068" y="3238"/>
                    <a:pt x="3068" y="2982"/>
                  </a:cubicBezTo>
                  <a:cubicBezTo>
                    <a:pt x="3068" y="2514"/>
                    <a:pt x="3537" y="2130"/>
                    <a:pt x="4133" y="2130"/>
                  </a:cubicBezTo>
                  <a:cubicBezTo>
                    <a:pt x="4644" y="2130"/>
                    <a:pt x="5240" y="2343"/>
                    <a:pt x="5794" y="2769"/>
                  </a:cubicBezTo>
                  <a:lnTo>
                    <a:pt x="6817" y="810"/>
                  </a:lnTo>
                  <a:cubicBezTo>
                    <a:pt x="5837" y="299"/>
                    <a:pt x="4814" y="1"/>
                    <a:pt x="3750" y="1"/>
                  </a:cubicBezTo>
                  <a:close/>
                </a:path>
              </a:pathLst>
            </a:custGeom>
            <a:solidFill>
              <a:srgbClr val="079fff"/>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2" name="Google Shape;140;p20"/>
            <p:cNvSpPr/>
            <p:nvPr/>
          </p:nvSpPr>
          <p:spPr>
            <a:xfrm>
              <a:off x="1081800" y="4903200"/>
              <a:ext cx="38160" cy="36360"/>
            </a:xfrm>
            <a:custGeom>
              <a:avLst/>
              <a:gdLst>
                <a:gd name="textAreaLeft" fmla="*/ 0 w 38160"/>
                <a:gd name="textAreaRight" fmla="*/ 38520 w 38160"/>
                <a:gd name="textAreaTop" fmla="*/ 0 h 36360"/>
                <a:gd name="textAreaBottom" fmla="*/ 36720 h 36360"/>
              </a:gdLst>
              <a:ahLst/>
              <a:rect l="textAreaLeft" t="textAreaTop" r="textAreaRight" b="textAreaBottom"/>
              <a:pathLst>
                <a:path w="10182" h="9713">
                  <a:moveTo>
                    <a:pt x="5112" y="2983"/>
                  </a:moveTo>
                  <a:lnTo>
                    <a:pt x="6177" y="6092"/>
                  </a:lnTo>
                  <a:lnTo>
                    <a:pt x="4047" y="6092"/>
                  </a:lnTo>
                  <a:lnTo>
                    <a:pt x="5112" y="2983"/>
                  </a:lnTo>
                  <a:close/>
                  <a:moveTo>
                    <a:pt x="3749" y="1"/>
                  </a:moveTo>
                  <a:lnTo>
                    <a:pt x="0" y="9713"/>
                  </a:lnTo>
                  <a:lnTo>
                    <a:pt x="2684" y="9713"/>
                  </a:lnTo>
                  <a:lnTo>
                    <a:pt x="3366" y="8009"/>
                  </a:lnTo>
                  <a:lnTo>
                    <a:pt x="6859" y="8009"/>
                  </a:lnTo>
                  <a:lnTo>
                    <a:pt x="7455" y="9713"/>
                  </a:lnTo>
                  <a:lnTo>
                    <a:pt x="10181" y="9713"/>
                  </a:lnTo>
                  <a:lnTo>
                    <a:pt x="6475"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3" name="Google Shape;141;p20"/>
            <p:cNvSpPr/>
            <p:nvPr/>
          </p:nvSpPr>
          <p:spPr>
            <a:xfrm>
              <a:off x="1128240" y="4903200"/>
              <a:ext cx="27720" cy="36360"/>
            </a:xfrm>
            <a:custGeom>
              <a:avLst/>
              <a:gdLst>
                <a:gd name="textAreaLeft" fmla="*/ 0 w 27720"/>
                <a:gd name="textAreaRight" fmla="*/ 28080 w 27720"/>
                <a:gd name="textAreaTop" fmla="*/ 0 h 36360"/>
                <a:gd name="textAreaBottom" fmla="*/ 36720 h 36360"/>
              </a:gdLst>
              <a:ahLst/>
              <a:rect l="textAreaLeft" t="textAreaTop" r="textAreaRight" b="textAreaBottom"/>
              <a:pathLst>
                <a:path w="7455" h="9713">
                  <a:moveTo>
                    <a:pt x="3408" y="2003"/>
                  </a:moveTo>
                  <a:cubicBezTo>
                    <a:pt x="4303" y="2003"/>
                    <a:pt x="4771" y="2429"/>
                    <a:pt x="4771" y="3238"/>
                  </a:cubicBezTo>
                  <a:cubicBezTo>
                    <a:pt x="4771" y="4090"/>
                    <a:pt x="4345" y="4473"/>
                    <a:pt x="3408" y="4473"/>
                  </a:cubicBezTo>
                  <a:lnTo>
                    <a:pt x="2556" y="4473"/>
                  </a:lnTo>
                  <a:lnTo>
                    <a:pt x="2556" y="2003"/>
                  </a:lnTo>
                  <a:close/>
                  <a:moveTo>
                    <a:pt x="0" y="1"/>
                  </a:moveTo>
                  <a:lnTo>
                    <a:pt x="0" y="9713"/>
                  </a:lnTo>
                  <a:lnTo>
                    <a:pt x="2556" y="9713"/>
                  </a:lnTo>
                  <a:lnTo>
                    <a:pt x="2556" y="6476"/>
                  </a:lnTo>
                  <a:lnTo>
                    <a:pt x="4132" y="6476"/>
                  </a:lnTo>
                  <a:cubicBezTo>
                    <a:pt x="6262" y="6476"/>
                    <a:pt x="7455" y="5368"/>
                    <a:pt x="7455" y="3238"/>
                  </a:cubicBezTo>
                  <a:cubicBezTo>
                    <a:pt x="7455" y="1960"/>
                    <a:pt x="6986" y="1066"/>
                    <a:pt x="6049" y="469"/>
                  </a:cubicBezTo>
                  <a:cubicBezTo>
                    <a:pt x="5538" y="128"/>
                    <a:pt x="4856" y="1"/>
                    <a:pt x="4047" y="1"/>
                  </a:cubicBez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4" name="Google Shape;142;p20"/>
            <p:cNvSpPr/>
            <p:nvPr/>
          </p:nvSpPr>
          <p:spPr>
            <a:xfrm>
              <a:off x="1165320" y="4903200"/>
              <a:ext cx="9000" cy="36360"/>
            </a:xfrm>
            <a:custGeom>
              <a:avLst/>
              <a:gdLst>
                <a:gd name="textAreaLeft" fmla="*/ 0 w 9000"/>
                <a:gd name="textAreaRight" fmla="*/ 9360 w 9000"/>
                <a:gd name="textAreaTop" fmla="*/ 0 h 36360"/>
                <a:gd name="textAreaBottom" fmla="*/ 36720 h 36360"/>
              </a:gdLst>
              <a:ahLst/>
              <a:rect l="textAreaLeft" t="textAreaTop" r="textAreaRight" b="textAreaBottom"/>
              <a:pathLst>
                <a:path w="2471" h="9713">
                  <a:moveTo>
                    <a:pt x="0" y="1"/>
                  </a:moveTo>
                  <a:lnTo>
                    <a:pt x="0" y="9713"/>
                  </a:lnTo>
                  <a:lnTo>
                    <a:pt x="2471" y="9713"/>
                  </a:lnTo>
                  <a:lnTo>
                    <a:pt x="2471"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5" name="Google Shape;143;p20"/>
            <p:cNvSpPr/>
            <p:nvPr/>
          </p:nvSpPr>
          <p:spPr>
            <a:xfrm>
              <a:off x="1186200" y="4903200"/>
              <a:ext cx="20520" cy="36360"/>
            </a:xfrm>
            <a:custGeom>
              <a:avLst/>
              <a:gdLst>
                <a:gd name="textAreaLeft" fmla="*/ 0 w 20520"/>
                <a:gd name="textAreaRight" fmla="*/ 20880 w 20520"/>
                <a:gd name="textAreaTop" fmla="*/ 0 h 36360"/>
                <a:gd name="textAreaBottom" fmla="*/ 36720 h 36360"/>
              </a:gdLst>
              <a:ahLst/>
              <a:rect l="textAreaLeft" t="textAreaTop" r="textAreaRight" b="textAreaBottom"/>
              <a:pathLst>
                <a:path w="5538" h="9713">
                  <a:moveTo>
                    <a:pt x="0" y="1"/>
                  </a:moveTo>
                  <a:lnTo>
                    <a:pt x="0" y="9713"/>
                  </a:lnTo>
                  <a:lnTo>
                    <a:pt x="5538" y="9713"/>
                  </a:lnTo>
                  <a:lnTo>
                    <a:pt x="5538" y="7583"/>
                  </a:lnTo>
                  <a:lnTo>
                    <a:pt x="2471" y="7583"/>
                  </a:lnTo>
                  <a:lnTo>
                    <a:pt x="2471" y="5879"/>
                  </a:lnTo>
                  <a:lnTo>
                    <a:pt x="5325" y="5879"/>
                  </a:lnTo>
                  <a:lnTo>
                    <a:pt x="5325" y="3749"/>
                  </a:lnTo>
                  <a:lnTo>
                    <a:pt x="2471" y="3749"/>
                  </a:lnTo>
                  <a:lnTo>
                    <a:pt x="2471" y="2131"/>
                  </a:lnTo>
                  <a:lnTo>
                    <a:pt x="5538" y="2131"/>
                  </a:lnTo>
                  <a:lnTo>
                    <a:pt x="5538"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6" name="Google Shape;144;p20"/>
            <p:cNvSpPr/>
            <p:nvPr/>
          </p:nvSpPr>
          <p:spPr>
            <a:xfrm>
              <a:off x="1217880" y="4903200"/>
              <a:ext cx="36720" cy="36360"/>
            </a:xfrm>
            <a:custGeom>
              <a:avLst/>
              <a:gdLst>
                <a:gd name="textAreaLeft" fmla="*/ 0 w 36720"/>
                <a:gd name="textAreaRight" fmla="*/ 37080 w 36720"/>
                <a:gd name="textAreaTop" fmla="*/ 0 h 36360"/>
                <a:gd name="textAreaBottom" fmla="*/ 36720 h 36360"/>
              </a:gdLst>
              <a:ahLst/>
              <a:rect l="textAreaLeft" t="textAreaTop" r="textAreaRight" b="textAreaBottom"/>
              <a:pathLst>
                <a:path w="9798" h="9713">
                  <a:moveTo>
                    <a:pt x="0" y="1"/>
                  </a:moveTo>
                  <a:lnTo>
                    <a:pt x="0" y="9713"/>
                  </a:lnTo>
                  <a:lnTo>
                    <a:pt x="2556" y="9713"/>
                  </a:lnTo>
                  <a:lnTo>
                    <a:pt x="2556" y="3749"/>
                  </a:lnTo>
                  <a:lnTo>
                    <a:pt x="7242" y="9713"/>
                  </a:lnTo>
                  <a:lnTo>
                    <a:pt x="9798" y="9713"/>
                  </a:lnTo>
                  <a:lnTo>
                    <a:pt x="9798" y="1"/>
                  </a:lnTo>
                  <a:lnTo>
                    <a:pt x="7242" y="1"/>
                  </a:lnTo>
                  <a:lnTo>
                    <a:pt x="7242" y="5964"/>
                  </a:lnTo>
                  <a:lnTo>
                    <a:pt x="2556"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7" name="Google Shape;145;p20"/>
            <p:cNvSpPr/>
            <p:nvPr/>
          </p:nvSpPr>
          <p:spPr>
            <a:xfrm>
              <a:off x="1262160" y="4903200"/>
              <a:ext cx="25200" cy="36360"/>
            </a:xfrm>
            <a:custGeom>
              <a:avLst/>
              <a:gdLst>
                <a:gd name="textAreaLeft" fmla="*/ 0 w 25200"/>
                <a:gd name="textAreaRight" fmla="*/ 25560 w 25200"/>
                <a:gd name="textAreaTop" fmla="*/ 0 h 36360"/>
                <a:gd name="textAreaBottom" fmla="*/ 36720 h 36360"/>
              </a:gdLst>
              <a:ahLst/>
              <a:rect l="textAreaLeft" t="textAreaTop" r="textAreaRight" b="textAreaBottom"/>
              <a:pathLst>
                <a:path w="6732" h="9713">
                  <a:moveTo>
                    <a:pt x="1" y="1"/>
                  </a:moveTo>
                  <a:lnTo>
                    <a:pt x="1" y="2131"/>
                  </a:lnTo>
                  <a:lnTo>
                    <a:pt x="2088" y="2131"/>
                  </a:lnTo>
                  <a:lnTo>
                    <a:pt x="2088" y="9713"/>
                  </a:lnTo>
                  <a:lnTo>
                    <a:pt x="4644" y="9713"/>
                  </a:lnTo>
                  <a:lnTo>
                    <a:pt x="4644" y="2131"/>
                  </a:lnTo>
                  <a:lnTo>
                    <a:pt x="6731" y="2131"/>
                  </a:lnTo>
                  <a:lnTo>
                    <a:pt x="6731"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8" name="Google Shape;146;p20"/>
            <p:cNvSpPr/>
            <p:nvPr/>
          </p:nvSpPr>
          <p:spPr>
            <a:xfrm>
              <a:off x="680760" y="4834080"/>
              <a:ext cx="27720" cy="36720"/>
            </a:xfrm>
            <a:custGeom>
              <a:avLst/>
              <a:gdLst>
                <a:gd name="textAreaLeft" fmla="*/ 0 w 27720"/>
                <a:gd name="textAreaRight" fmla="*/ 28080 w 27720"/>
                <a:gd name="textAreaTop" fmla="*/ 0 h 36720"/>
                <a:gd name="textAreaBottom" fmla="*/ 37080 h 36720"/>
              </a:gdLst>
              <a:ahLst/>
              <a:rect l="textAreaLeft" t="textAreaTop" r="textAreaRight" b="textAreaBottom"/>
              <a:pathLst>
                <a:path w="7414" h="9798">
                  <a:moveTo>
                    <a:pt x="3068" y="1917"/>
                  </a:moveTo>
                  <a:cubicBezTo>
                    <a:pt x="3835" y="1917"/>
                    <a:pt x="4218" y="2215"/>
                    <a:pt x="4218" y="2854"/>
                  </a:cubicBezTo>
                  <a:cubicBezTo>
                    <a:pt x="4218" y="3493"/>
                    <a:pt x="3835" y="3834"/>
                    <a:pt x="3068" y="3834"/>
                  </a:cubicBezTo>
                  <a:lnTo>
                    <a:pt x="2557" y="3834"/>
                  </a:lnTo>
                  <a:lnTo>
                    <a:pt x="2557" y="1917"/>
                  </a:lnTo>
                  <a:close/>
                  <a:moveTo>
                    <a:pt x="3111" y="5794"/>
                  </a:moveTo>
                  <a:cubicBezTo>
                    <a:pt x="4346" y="5794"/>
                    <a:pt x="4857" y="6049"/>
                    <a:pt x="4857" y="6816"/>
                  </a:cubicBezTo>
                  <a:cubicBezTo>
                    <a:pt x="4857" y="7497"/>
                    <a:pt x="4389" y="7838"/>
                    <a:pt x="3111" y="7838"/>
                  </a:cubicBezTo>
                  <a:lnTo>
                    <a:pt x="2557" y="7838"/>
                  </a:lnTo>
                  <a:lnTo>
                    <a:pt x="2557" y="5794"/>
                  </a:lnTo>
                  <a:close/>
                  <a:moveTo>
                    <a:pt x="1" y="0"/>
                  </a:moveTo>
                  <a:lnTo>
                    <a:pt x="1" y="9755"/>
                  </a:lnTo>
                  <a:lnTo>
                    <a:pt x="1" y="9798"/>
                  </a:lnTo>
                  <a:lnTo>
                    <a:pt x="4048" y="9798"/>
                  </a:lnTo>
                  <a:cubicBezTo>
                    <a:pt x="6092" y="9798"/>
                    <a:pt x="7413" y="8775"/>
                    <a:pt x="7413" y="7029"/>
                  </a:cubicBezTo>
                  <a:cubicBezTo>
                    <a:pt x="7413" y="5794"/>
                    <a:pt x="6987" y="4856"/>
                    <a:pt x="5454" y="4558"/>
                  </a:cubicBezTo>
                  <a:cubicBezTo>
                    <a:pt x="6135" y="4132"/>
                    <a:pt x="6518" y="3451"/>
                    <a:pt x="6518" y="2556"/>
                  </a:cubicBezTo>
                  <a:cubicBezTo>
                    <a:pt x="6518" y="852"/>
                    <a:pt x="5539" y="0"/>
                    <a:pt x="3792" y="0"/>
                  </a:cubicBez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99" name="Google Shape;147;p20"/>
            <p:cNvSpPr/>
            <p:nvPr/>
          </p:nvSpPr>
          <p:spPr>
            <a:xfrm>
              <a:off x="711720" y="4834440"/>
              <a:ext cx="36360" cy="36720"/>
            </a:xfrm>
            <a:custGeom>
              <a:avLst/>
              <a:gdLst>
                <a:gd name="textAreaLeft" fmla="*/ 0 w 36360"/>
                <a:gd name="textAreaRight" fmla="*/ 36720 w 36360"/>
                <a:gd name="textAreaTop" fmla="*/ 0 h 36720"/>
                <a:gd name="textAreaBottom" fmla="*/ 37080 h 36720"/>
              </a:gdLst>
              <a:ahLst/>
              <a:rect l="textAreaLeft" t="textAreaTop" r="textAreaRight" b="textAreaBottom"/>
              <a:pathLst>
                <a:path w="9671" h="9756">
                  <a:moveTo>
                    <a:pt x="1" y="1"/>
                  </a:moveTo>
                  <a:lnTo>
                    <a:pt x="3494" y="5070"/>
                  </a:lnTo>
                  <a:lnTo>
                    <a:pt x="3451" y="5070"/>
                  </a:lnTo>
                  <a:lnTo>
                    <a:pt x="3451" y="9756"/>
                  </a:lnTo>
                  <a:lnTo>
                    <a:pt x="6007" y="9756"/>
                  </a:lnTo>
                  <a:lnTo>
                    <a:pt x="6007" y="5070"/>
                  </a:lnTo>
                  <a:lnTo>
                    <a:pt x="9671" y="1"/>
                  </a:lnTo>
                  <a:lnTo>
                    <a:pt x="6604" y="1"/>
                  </a:lnTo>
                  <a:lnTo>
                    <a:pt x="4814" y="2685"/>
                  </a:lnTo>
                  <a:lnTo>
                    <a:pt x="3025" y="1"/>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0" name="Google Shape;148;p20"/>
            <p:cNvSpPr/>
            <p:nvPr/>
          </p:nvSpPr>
          <p:spPr>
            <a:xfrm>
              <a:off x="775440" y="4834080"/>
              <a:ext cx="20520" cy="36720"/>
            </a:xfrm>
            <a:custGeom>
              <a:avLst/>
              <a:gdLst>
                <a:gd name="textAreaLeft" fmla="*/ 0 w 20520"/>
                <a:gd name="textAreaRight" fmla="*/ 20880 w 20520"/>
                <a:gd name="textAreaTop" fmla="*/ 0 h 36720"/>
                <a:gd name="textAreaBottom" fmla="*/ 37080 h 36720"/>
              </a:gdLst>
              <a:ahLst/>
              <a:rect l="textAreaLeft" t="textAreaTop" r="textAreaRight" b="textAreaBottom"/>
              <a:pathLst>
                <a:path w="5539" h="9798">
                  <a:moveTo>
                    <a:pt x="0" y="0"/>
                  </a:moveTo>
                  <a:lnTo>
                    <a:pt x="0" y="9798"/>
                  </a:lnTo>
                  <a:lnTo>
                    <a:pt x="5538" y="9798"/>
                  </a:lnTo>
                  <a:lnTo>
                    <a:pt x="5538" y="7668"/>
                  </a:lnTo>
                  <a:lnTo>
                    <a:pt x="2514" y="7668"/>
                  </a:lnTo>
                  <a:lnTo>
                    <a:pt x="2514" y="5964"/>
                  </a:lnTo>
                  <a:lnTo>
                    <a:pt x="5325" y="5964"/>
                  </a:lnTo>
                  <a:lnTo>
                    <a:pt x="5325" y="3834"/>
                  </a:lnTo>
                  <a:lnTo>
                    <a:pt x="2514" y="3834"/>
                  </a:lnTo>
                  <a:lnTo>
                    <a:pt x="2514" y="2173"/>
                  </a:lnTo>
                  <a:lnTo>
                    <a:pt x="5538" y="2173"/>
                  </a:lnTo>
                  <a:lnTo>
                    <a:pt x="5538"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1" name="Google Shape;149;p20"/>
            <p:cNvSpPr/>
            <p:nvPr/>
          </p:nvSpPr>
          <p:spPr>
            <a:xfrm>
              <a:off x="807120" y="4834080"/>
              <a:ext cx="36720" cy="36720"/>
            </a:xfrm>
            <a:custGeom>
              <a:avLst/>
              <a:gdLst>
                <a:gd name="textAreaLeft" fmla="*/ 0 w 36720"/>
                <a:gd name="textAreaRight" fmla="*/ 37080 w 36720"/>
                <a:gd name="textAreaTop" fmla="*/ 0 h 36720"/>
                <a:gd name="textAreaBottom" fmla="*/ 37080 h 36720"/>
              </a:gdLst>
              <a:ahLst/>
              <a:rect l="textAreaLeft" t="textAreaTop" r="textAreaRight" b="textAreaBottom"/>
              <a:pathLst>
                <a:path w="9798" h="9798">
                  <a:moveTo>
                    <a:pt x="0" y="0"/>
                  </a:moveTo>
                  <a:lnTo>
                    <a:pt x="0" y="9755"/>
                  </a:lnTo>
                  <a:lnTo>
                    <a:pt x="0" y="9798"/>
                  </a:lnTo>
                  <a:lnTo>
                    <a:pt x="2556" y="9798"/>
                  </a:lnTo>
                  <a:lnTo>
                    <a:pt x="2556" y="3834"/>
                  </a:lnTo>
                  <a:lnTo>
                    <a:pt x="7242" y="9755"/>
                  </a:lnTo>
                  <a:lnTo>
                    <a:pt x="9798" y="9755"/>
                  </a:lnTo>
                  <a:lnTo>
                    <a:pt x="9798" y="0"/>
                  </a:lnTo>
                  <a:lnTo>
                    <a:pt x="7242" y="0"/>
                  </a:lnTo>
                  <a:lnTo>
                    <a:pt x="7242" y="5964"/>
                  </a:lnTo>
                  <a:lnTo>
                    <a:pt x="2556"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2" name="Google Shape;150;p20"/>
            <p:cNvSpPr/>
            <p:nvPr/>
          </p:nvSpPr>
          <p:spPr>
            <a:xfrm>
              <a:off x="853920" y="4833000"/>
              <a:ext cx="38160" cy="38880"/>
            </a:xfrm>
            <a:custGeom>
              <a:avLst/>
              <a:gdLst>
                <a:gd name="textAreaLeft" fmla="*/ 0 w 38160"/>
                <a:gd name="textAreaRight" fmla="*/ 38520 w 38160"/>
                <a:gd name="textAreaTop" fmla="*/ 0 h 38880"/>
                <a:gd name="textAreaBottom" fmla="*/ 39240 h 38880"/>
              </a:gdLst>
              <a:ahLst/>
              <a:rect l="textAreaLeft" t="textAreaTop" r="textAreaRight" b="textAreaBottom"/>
              <a:pathLst>
                <a:path w="10225" h="10394">
                  <a:moveTo>
                    <a:pt x="5368" y="0"/>
                  </a:moveTo>
                  <a:cubicBezTo>
                    <a:pt x="2088" y="0"/>
                    <a:pt x="1" y="2130"/>
                    <a:pt x="1" y="5240"/>
                  </a:cubicBezTo>
                  <a:cubicBezTo>
                    <a:pt x="1" y="8349"/>
                    <a:pt x="2131" y="10394"/>
                    <a:pt x="5240" y="10394"/>
                  </a:cubicBezTo>
                  <a:cubicBezTo>
                    <a:pt x="7413" y="10394"/>
                    <a:pt x="9117" y="9244"/>
                    <a:pt x="9884" y="7284"/>
                  </a:cubicBezTo>
                  <a:cubicBezTo>
                    <a:pt x="10139" y="6645"/>
                    <a:pt x="10224" y="5708"/>
                    <a:pt x="10224" y="4643"/>
                  </a:cubicBezTo>
                  <a:lnTo>
                    <a:pt x="5240" y="4643"/>
                  </a:lnTo>
                  <a:lnTo>
                    <a:pt x="5240" y="6603"/>
                  </a:lnTo>
                  <a:lnTo>
                    <a:pt x="7328" y="6603"/>
                  </a:lnTo>
                  <a:cubicBezTo>
                    <a:pt x="7115" y="7795"/>
                    <a:pt x="6476" y="8349"/>
                    <a:pt x="5283" y="8349"/>
                  </a:cubicBezTo>
                  <a:cubicBezTo>
                    <a:pt x="3749" y="8349"/>
                    <a:pt x="2684" y="6986"/>
                    <a:pt x="2684" y="5240"/>
                  </a:cubicBezTo>
                  <a:cubicBezTo>
                    <a:pt x="2684" y="3536"/>
                    <a:pt x="3749" y="2215"/>
                    <a:pt x="5240" y="2215"/>
                  </a:cubicBezTo>
                  <a:cubicBezTo>
                    <a:pt x="6178" y="2215"/>
                    <a:pt x="6902" y="2726"/>
                    <a:pt x="7328" y="3749"/>
                  </a:cubicBezTo>
                  <a:lnTo>
                    <a:pt x="9713" y="2726"/>
                  </a:lnTo>
                  <a:cubicBezTo>
                    <a:pt x="8861" y="937"/>
                    <a:pt x="7370" y="0"/>
                    <a:pt x="5368" y="0"/>
                  </a:cubicBezTo>
                  <a:close/>
                </a:path>
              </a:pathLst>
            </a:custGeom>
            <a:solidFill>
              <a:srgbClr val="079fff"/>
            </a:solidFill>
            <a:ln w="0">
              <a:noFill/>
            </a:ln>
          </p:spPr>
          <p:style>
            <a:lnRef idx="0"/>
            <a:fillRef idx="0"/>
            <a:effectRef idx="0"/>
            <a:fontRef idx="minor"/>
          </p:style>
          <p:txBody>
            <a:bodyPr tIns="19440" bIns="194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3" name="Google Shape;151;p20"/>
            <p:cNvSpPr/>
            <p:nvPr/>
          </p:nvSpPr>
          <p:spPr>
            <a:xfrm>
              <a:off x="902880" y="4834080"/>
              <a:ext cx="9360" cy="36720"/>
            </a:xfrm>
            <a:custGeom>
              <a:avLst/>
              <a:gdLst>
                <a:gd name="textAreaLeft" fmla="*/ 0 w 9360"/>
                <a:gd name="textAreaRight" fmla="*/ 9720 w 9360"/>
                <a:gd name="textAreaTop" fmla="*/ 0 h 36720"/>
                <a:gd name="textAreaBottom" fmla="*/ 37080 h 36720"/>
              </a:gdLst>
              <a:ahLst/>
              <a:rect l="textAreaLeft" t="textAreaTop" r="textAreaRight" b="textAreaBottom"/>
              <a:pathLst>
                <a:path w="2557" h="9756">
                  <a:moveTo>
                    <a:pt x="1" y="0"/>
                  </a:moveTo>
                  <a:lnTo>
                    <a:pt x="1" y="9755"/>
                  </a:lnTo>
                  <a:lnTo>
                    <a:pt x="2556" y="9755"/>
                  </a:lnTo>
                  <a:lnTo>
                    <a:pt x="2556"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4" name="Google Shape;152;p20"/>
            <p:cNvSpPr/>
            <p:nvPr/>
          </p:nvSpPr>
          <p:spPr>
            <a:xfrm>
              <a:off x="923760" y="4834080"/>
              <a:ext cx="36720" cy="36720"/>
            </a:xfrm>
            <a:custGeom>
              <a:avLst/>
              <a:gdLst>
                <a:gd name="textAreaLeft" fmla="*/ 0 w 36720"/>
                <a:gd name="textAreaRight" fmla="*/ 37080 w 36720"/>
                <a:gd name="textAreaTop" fmla="*/ 0 h 36720"/>
                <a:gd name="textAreaBottom" fmla="*/ 37080 h 36720"/>
              </a:gdLst>
              <a:ahLst/>
              <a:rect l="textAreaLeft" t="textAreaTop" r="textAreaRight" b="textAreaBottom"/>
              <a:pathLst>
                <a:path w="9798" h="9756">
                  <a:moveTo>
                    <a:pt x="0" y="0"/>
                  </a:moveTo>
                  <a:lnTo>
                    <a:pt x="0" y="9755"/>
                  </a:lnTo>
                  <a:lnTo>
                    <a:pt x="2556" y="9755"/>
                  </a:lnTo>
                  <a:lnTo>
                    <a:pt x="2556" y="3792"/>
                  </a:lnTo>
                  <a:lnTo>
                    <a:pt x="7242" y="9755"/>
                  </a:lnTo>
                  <a:lnTo>
                    <a:pt x="9798" y="9755"/>
                  </a:lnTo>
                  <a:lnTo>
                    <a:pt x="9798" y="0"/>
                  </a:lnTo>
                  <a:lnTo>
                    <a:pt x="7242" y="0"/>
                  </a:lnTo>
                  <a:lnTo>
                    <a:pt x="7242" y="5964"/>
                  </a:lnTo>
                  <a:lnTo>
                    <a:pt x="2556"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5" name="Google Shape;153;p20"/>
            <p:cNvSpPr/>
            <p:nvPr/>
          </p:nvSpPr>
          <p:spPr>
            <a:xfrm>
              <a:off x="972000" y="4834080"/>
              <a:ext cx="20520" cy="36720"/>
            </a:xfrm>
            <a:custGeom>
              <a:avLst/>
              <a:gdLst>
                <a:gd name="textAreaLeft" fmla="*/ 0 w 20520"/>
                <a:gd name="textAreaRight" fmla="*/ 20880 w 20520"/>
                <a:gd name="textAreaTop" fmla="*/ 0 h 36720"/>
                <a:gd name="textAreaBottom" fmla="*/ 37080 h 36720"/>
              </a:gdLst>
              <a:ahLst/>
              <a:rect l="textAreaLeft" t="textAreaTop" r="textAreaRight" b="textAreaBottom"/>
              <a:pathLst>
                <a:path w="5539" h="9798">
                  <a:moveTo>
                    <a:pt x="1" y="0"/>
                  </a:moveTo>
                  <a:lnTo>
                    <a:pt x="1" y="9798"/>
                  </a:lnTo>
                  <a:lnTo>
                    <a:pt x="5539" y="9798"/>
                  </a:lnTo>
                  <a:lnTo>
                    <a:pt x="5539" y="7668"/>
                  </a:lnTo>
                  <a:lnTo>
                    <a:pt x="2514" y="7668"/>
                  </a:lnTo>
                  <a:lnTo>
                    <a:pt x="2514" y="5964"/>
                  </a:lnTo>
                  <a:lnTo>
                    <a:pt x="5326" y="5964"/>
                  </a:lnTo>
                  <a:lnTo>
                    <a:pt x="5326" y="3834"/>
                  </a:lnTo>
                  <a:lnTo>
                    <a:pt x="2514" y="3834"/>
                  </a:lnTo>
                  <a:lnTo>
                    <a:pt x="2514" y="2173"/>
                  </a:lnTo>
                  <a:lnTo>
                    <a:pt x="5539" y="2173"/>
                  </a:lnTo>
                  <a:lnTo>
                    <a:pt x="5539"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6" name="Google Shape;154;p20"/>
            <p:cNvSpPr/>
            <p:nvPr/>
          </p:nvSpPr>
          <p:spPr>
            <a:xfrm>
              <a:off x="1003680" y="4834080"/>
              <a:ext cx="20520" cy="36720"/>
            </a:xfrm>
            <a:custGeom>
              <a:avLst/>
              <a:gdLst>
                <a:gd name="textAreaLeft" fmla="*/ 0 w 20520"/>
                <a:gd name="textAreaRight" fmla="*/ 20880 w 20520"/>
                <a:gd name="textAreaTop" fmla="*/ 0 h 36720"/>
                <a:gd name="textAreaBottom" fmla="*/ 37080 h 36720"/>
              </a:gdLst>
              <a:ahLst/>
              <a:rect l="textAreaLeft" t="textAreaTop" r="textAreaRight" b="textAreaBottom"/>
              <a:pathLst>
                <a:path w="5538" h="9798">
                  <a:moveTo>
                    <a:pt x="0" y="0"/>
                  </a:moveTo>
                  <a:lnTo>
                    <a:pt x="0" y="9798"/>
                  </a:lnTo>
                  <a:lnTo>
                    <a:pt x="5538" y="9798"/>
                  </a:lnTo>
                  <a:lnTo>
                    <a:pt x="5538" y="7668"/>
                  </a:lnTo>
                  <a:lnTo>
                    <a:pt x="2513" y="7668"/>
                  </a:lnTo>
                  <a:lnTo>
                    <a:pt x="2513" y="5964"/>
                  </a:lnTo>
                  <a:lnTo>
                    <a:pt x="5325" y="5964"/>
                  </a:lnTo>
                  <a:lnTo>
                    <a:pt x="5325" y="3834"/>
                  </a:lnTo>
                  <a:lnTo>
                    <a:pt x="2513" y="3834"/>
                  </a:lnTo>
                  <a:lnTo>
                    <a:pt x="2513" y="2173"/>
                  </a:lnTo>
                  <a:lnTo>
                    <a:pt x="5538" y="2173"/>
                  </a:lnTo>
                  <a:lnTo>
                    <a:pt x="5538" y="0"/>
                  </a:ln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7" name="Google Shape;155;p20"/>
            <p:cNvSpPr/>
            <p:nvPr/>
          </p:nvSpPr>
          <p:spPr>
            <a:xfrm>
              <a:off x="1035000" y="4834080"/>
              <a:ext cx="30240" cy="36720"/>
            </a:xfrm>
            <a:custGeom>
              <a:avLst/>
              <a:gdLst>
                <a:gd name="textAreaLeft" fmla="*/ 0 w 30240"/>
                <a:gd name="textAreaRight" fmla="*/ 30600 w 30240"/>
                <a:gd name="textAreaTop" fmla="*/ 0 h 36720"/>
                <a:gd name="textAreaBottom" fmla="*/ 37080 h 36720"/>
              </a:gdLst>
              <a:ahLst/>
              <a:rect l="textAreaLeft" t="textAreaTop" r="textAreaRight" b="textAreaBottom"/>
              <a:pathLst>
                <a:path w="8095" h="9756">
                  <a:moveTo>
                    <a:pt x="3025" y="1917"/>
                  </a:moveTo>
                  <a:cubicBezTo>
                    <a:pt x="4048" y="1917"/>
                    <a:pt x="4559" y="2386"/>
                    <a:pt x="4559" y="3153"/>
                  </a:cubicBezTo>
                  <a:cubicBezTo>
                    <a:pt x="4559" y="3919"/>
                    <a:pt x="4048" y="4345"/>
                    <a:pt x="3025" y="4345"/>
                  </a:cubicBezTo>
                  <a:lnTo>
                    <a:pt x="2557" y="4345"/>
                  </a:lnTo>
                  <a:lnTo>
                    <a:pt x="2557" y="1917"/>
                  </a:lnTo>
                  <a:close/>
                  <a:moveTo>
                    <a:pt x="1" y="0"/>
                  </a:moveTo>
                  <a:lnTo>
                    <a:pt x="1" y="9755"/>
                  </a:lnTo>
                  <a:lnTo>
                    <a:pt x="2557" y="9755"/>
                  </a:lnTo>
                  <a:lnTo>
                    <a:pt x="2557" y="6007"/>
                  </a:lnTo>
                  <a:lnTo>
                    <a:pt x="4942" y="9755"/>
                  </a:lnTo>
                  <a:lnTo>
                    <a:pt x="8094" y="9755"/>
                  </a:lnTo>
                  <a:lnTo>
                    <a:pt x="5027" y="5751"/>
                  </a:lnTo>
                  <a:cubicBezTo>
                    <a:pt x="6391" y="5410"/>
                    <a:pt x="7157" y="4516"/>
                    <a:pt x="7157" y="3025"/>
                  </a:cubicBezTo>
                  <a:cubicBezTo>
                    <a:pt x="7157" y="1363"/>
                    <a:pt x="6135" y="0"/>
                    <a:pt x="3962" y="0"/>
                  </a:cubicBezTo>
                  <a:close/>
                </a:path>
              </a:pathLst>
            </a:custGeom>
            <a:solidFill>
              <a:srgbClr val="079fff"/>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108" name="Google Shape;156;p20"/>
            <p:cNvSpPr/>
            <p:nvPr/>
          </p:nvSpPr>
          <p:spPr>
            <a:xfrm>
              <a:off x="1072080" y="4833360"/>
              <a:ext cx="26640" cy="38160"/>
            </a:xfrm>
            <a:custGeom>
              <a:avLst/>
              <a:gdLst>
                <a:gd name="textAreaLeft" fmla="*/ 0 w 26640"/>
                <a:gd name="textAreaRight" fmla="*/ 27000 w 26640"/>
                <a:gd name="textAreaTop" fmla="*/ 0 h 38160"/>
                <a:gd name="textAreaBottom" fmla="*/ 38520 h 38160"/>
              </a:gdLst>
              <a:ahLst/>
              <a:rect l="textAreaLeft" t="textAreaTop" r="textAreaRight" b="textAreaBottom"/>
              <a:pathLst>
                <a:path w="7158" h="10224">
                  <a:moveTo>
                    <a:pt x="3707" y="0"/>
                  </a:moveTo>
                  <a:cubicBezTo>
                    <a:pt x="1747" y="0"/>
                    <a:pt x="427" y="1321"/>
                    <a:pt x="427" y="3280"/>
                  </a:cubicBezTo>
                  <a:cubicBezTo>
                    <a:pt x="427" y="4132"/>
                    <a:pt x="682" y="4771"/>
                    <a:pt x="1151" y="5197"/>
                  </a:cubicBezTo>
                  <a:cubicBezTo>
                    <a:pt x="1492" y="5495"/>
                    <a:pt x="2131" y="5751"/>
                    <a:pt x="3025" y="6007"/>
                  </a:cubicBezTo>
                  <a:cubicBezTo>
                    <a:pt x="4261" y="6390"/>
                    <a:pt x="4516" y="6603"/>
                    <a:pt x="4516" y="7114"/>
                  </a:cubicBezTo>
                  <a:cubicBezTo>
                    <a:pt x="4516" y="7710"/>
                    <a:pt x="4048" y="8094"/>
                    <a:pt x="3281" y="8094"/>
                  </a:cubicBezTo>
                  <a:cubicBezTo>
                    <a:pt x="2557" y="8094"/>
                    <a:pt x="1790" y="7753"/>
                    <a:pt x="1066" y="7072"/>
                  </a:cubicBezTo>
                  <a:lnTo>
                    <a:pt x="1" y="9116"/>
                  </a:lnTo>
                  <a:cubicBezTo>
                    <a:pt x="1066" y="9840"/>
                    <a:pt x="2173" y="10224"/>
                    <a:pt x="3409" y="10224"/>
                  </a:cubicBezTo>
                  <a:cubicBezTo>
                    <a:pt x="5794" y="10224"/>
                    <a:pt x="7157" y="8903"/>
                    <a:pt x="7157" y="6773"/>
                  </a:cubicBezTo>
                  <a:cubicBezTo>
                    <a:pt x="7157" y="5325"/>
                    <a:pt x="6433" y="4558"/>
                    <a:pt x="4772" y="4047"/>
                  </a:cubicBezTo>
                  <a:cubicBezTo>
                    <a:pt x="4090" y="3834"/>
                    <a:pt x="3664" y="3706"/>
                    <a:pt x="3494" y="3621"/>
                  </a:cubicBezTo>
                  <a:cubicBezTo>
                    <a:pt x="3196" y="3451"/>
                    <a:pt x="3025" y="3238"/>
                    <a:pt x="3025" y="2982"/>
                  </a:cubicBezTo>
                  <a:cubicBezTo>
                    <a:pt x="3025" y="2514"/>
                    <a:pt x="3494" y="2130"/>
                    <a:pt x="4090" y="2130"/>
                  </a:cubicBezTo>
                  <a:cubicBezTo>
                    <a:pt x="4644" y="2130"/>
                    <a:pt x="5198" y="2343"/>
                    <a:pt x="5752" y="2769"/>
                  </a:cubicBezTo>
                  <a:lnTo>
                    <a:pt x="6817" y="767"/>
                  </a:lnTo>
                  <a:cubicBezTo>
                    <a:pt x="5794" y="256"/>
                    <a:pt x="4772" y="0"/>
                    <a:pt x="3707" y="0"/>
                  </a:cubicBezTo>
                  <a:close/>
                </a:path>
              </a:pathLst>
            </a:custGeom>
            <a:solidFill>
              <a:srgbClr val="079fff"/>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pc="-1" strike="noStrike">
                <a:solidFill>
                  <a:schemeClr val="dk1"/>
                </a:solidFill>
                <a:latin typeface="Arial"/>
              </a:endParaRPr>
            </a:p>
          </p:txBody>
        </p:sp>
      </p:grpSp>
      <p:sp>
        <p:nvSpPr>
          <p:cNvPr id="10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11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000" spc="-1" strike="noStrike">
                <a:solidFill>
                  <a:schemeClr val="dk1"/>
                </a:solidFill>
                <a:latin typeface="Arial"/>
              </a:rPr>
              <a:t>Click to edit the outline text format</a:t>
            </a:r>
            <a:endParaRPr b="0" lang="en-US" sz="30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Arial"/>
              </a:rPr>
              <a:t>Second Outline Level</a:t>
            </a:r>
            <a:endParaRPr b="0" lang="en-US" sz="24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Arial"/>
              </a:rPr>
              <a:t>Third Outline Level</a:t>
            </a:r>
            <a:endParaRPr b="0" lang="en-US" sz="20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Arial"/>
              </a:rPr>
              <a:t>Fourth Outline Level</a:t>
            </a:r>
            <a:endParaRPr b="0" lang="en-US" sz="20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32000"/>
          </a:blip>
          <a:tile tx="0" ty="0" sx="100000" sy="100000" algn="tl"/>
        </a:blipFill>
      </p:bgPr>
    </p:bg>
    <p:spTree>
      <p:nvGrpSpPr>
        <p:cNvPr id="1" name=""/>
        <p:cNvGrpSpPr/>
        <p:nvPr/>
      </p:nvGrpSpPr>
      <p:grpSpPr>
        <a:xfrm>
          <a:off x="0" y="0"/>
          <a:ext cx="0" cy="0"/>
          <a:chOff x="0" y="0"/>
          <a:chExt cx="0" cy="0"/>
        </a:xfrm>
      </p:grpSpPr>
      <p:pic>
        <p:nvPicPr>
          <p:cNvPr id="111" name="Image 10" descr="bande-02.eps"/>
          <p:cNvPicPr/>
          <p:nvPr/>
        </p:nvPicPr>
        <p:blipFill>
          <a:blip r:embed="rId3"/>
          <a:stretch/>
        </p:blipFill>
        <p:spPr>
          <a:xfrm>
            <a:off x="6480" y="4527720"/>
            <a:ext cx="8242920" cy="615600"/>
          </a:xfrm>
          <a:prstGeom prst="rect">
            <a:avLst/>
          </a:prstGeom>
          <a:ln w="0">
            <a:noFill/>
          </a:ln>
        </p:spPr>
      </p:pic>
      <p:sp>
        <p:nvSpPr>
          <p:cNvPr id="112" name="PlaceHolder 1"/>
          <p:cNvSpPr>
            <a:spLocks noGrp="1"/>
          </p:cNvSpPr>
          <p:nvPr>
            <p:ph type="title"/>
          </p:nvPr>
        </p:nvSpPr>
        <p:spPr>
          <a:xfrm>
            <a:off x="457200" y="4616280"/>
            <a:ext cx="8226360" cy="226080"/>
          </a:xfrm>
          <a:prstGeom prst="rect">
            <a:avLst/>
          </a:prstGeom>
          <a:noFill/>
          <a:ln w="0">
            <a:noFill/>
          </a:ln>
        </p:spPr>
        <p:txBody>
          <a:bodyPr lIns="45720" rIns="45720" tIns="45000" bIns="45000" anchor="ctr">
            <a:noAutofit/>
          </a:bodyPr>
          <a:p>
            <a:pPr indent="0" algn="ctr">
              <a:lnSpc>
                <a:spcPct val="100000"/>
              </a:lnSpc>
              <a:buNone/>
            </a:pPr>
            <a:r>
              <a:rPr b="0" lang="fr-CH" sz="1400" spc="-1" strike="noStrike">
                <a:solidFill>
                  <a:schemeClr val="dk1"/>
                </a:solidFill>
                <a:latin typeface="Optima"/>
              </a:rPr>
              <a:t>home.cern</a:t>
            </a:r>
            <a:endParaRPr b="0" lang="en-US" sz="1400" spc="-1" strike="noStrike">
              <a:solidFill>
                <a:schemeClr val="dk1"/>
              </a:solidFill>
              <a:latin typeface="Arial"/>
            </a:endParaRPr>
          </a:p>
        </p:txBody>
      </p:sp>
      <p:pic>
        <p:nvPicPr>
          <p:cNvPr id="113" name="Image 2" descr="logooutline.eps"/>
          <p:cNvPicPr/>
          <p:nvPr/>
        </p:nvPicPr>
        <p:blipFill>
          <a:blip r:embed="rId4"/>
          <a:stretch/>
        </p:blipFill>
        <p:spPr>
          <a:xfrm>
            <a:off x="3799080" y="1806840"/>
            <a:ext cx="1545120" cy="15296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1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png"/><Relationship Id="rId20" Type="http://schemas.openxmlformats.org/officeDocument/2006/relationships/image" Target="../media/image34.png"/><Relationship Id="rId21" Type="http://schemas.openxmlformats.org/officeDocument/2006/relationships/image" Target="../media/image35.png"/><Relationship Id="rId22" Type="http://schemas.openxmlformats.org/officeDocument/2006/relationships/image" Target="../media/image36.png"/><Relationship Id="rId23" Type="http://schemas.openxmlformats.org/officeDocument/2006/relationships/image" Target="../media/image37.png"/><Relationship Id="rId24" Type="http://schemas.openxmlformats.org/officeDocument/2006/relationships/image" Target="../media/image38.png"/><Relationship Id="rId25" Type="http://schemas.openxmlformats.org/officeDocument/2006/relationships/image" Target="../media/image39.png"/><Relationship Id="rId26" Type="http://schemas.openxmlformats.org/officeDocument/2006/relationships/image" Target="../media/image40.png"/><Relationship Id="rId27" Type="http://schemas.openxmlformats.org/officeDocument/2006/relationships/image" Target="../media/image41.png"/><Relationship Id="rId28" Type="http://schemas.openxmlformats.org/officeDocument/2006/relationships/image" Target="../media/image42.png"/><Relationship Id="rId29" Type="http://schemas.openxmlformats.org/officeDocument/2006/relationships/image" Target="../media/image43.png"/><Relationship Id="rId30" Type="http://schemas.openxmlformats.org/officeDocument/2006/relationships/image" Target="../media/image44.jpeg"/><Relationship Id="rId31" Type="http://schemas.openxmlformats.org/officeDocument/2006/relationships/image" Target="../media/image45.jpeg"/><Relationship Id="rId32" Type="http://schemas.openxmlformats.org/officeDocument/2006/relationships/image" Target="../media/image46.png"/><Relationship Id="rId33" Type="http://schemas.openxmlformats.org/officeDocument/2006/relationships/slideLayout" Target="../slideLayouts/slideLayout8.xml"/><Relationship Id="rId3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slideLayout" Target="../slideLayouts/slideLayout12.xml"/>
</Relationships>
</file>

<file path=ppt/slides/_rels/slide2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4.xml"/>
</Relationships>
</file>

<file path=ppt/slides/_rels/slide22.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2.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svg"/><Relationship Id="rId3" Type="http://schemas.openxmlformats.org/officeDocument/2006/relationships/image" Target="../media/image49.png"/><Relationship Id="rId4" Type="http://schemas.openxmlformats.org/officeDocument/2006/relationships/image" Target="../media/image50.svg"/><Relationship Id="rId5" Type="http://schemas.openxmlformats.org/officeDocument/2006/relationships/slideLayout" Target="../slideLayouts/slideLayout14.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4.xml"/>
</Relationships>
</file>

<file path=ppt/slides/_rels/slide25.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4.xml"/>
</Relationships>
</file>

<file path=ppt/slides/_rels/slide26.xml.rels><?xml version="1.0" encoding="UTF-8"?>
<Relationships xmlns="http://schemas.openxmlformats.org/package/2006/relationships"><Relationship Id="rId1" Type="http://schemas.openxmlformats.org/officeDocument/2006/relationships/hyperlink" Target="https://sites.google.com/princeton.edu/rep-workshop/" TargetMode="External"/><Relationship Id="rId2" Type="http://schemas.openxmlformats.org/officeDocument/2006/relationships/image" Target="../media/image53.png"/><Relationship Id="rId3" Type="http://schemas.openxmlformats.org/officeDocument/2006/relationships/image" Target="../media/image54.jpeg"/><Relationship Id="rId4" Type="http://schemas.openxmlformats.org/officeDocument/2006/relationships/slideLayout" Target="../slideLayouts/slideLayout14.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8.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14.xml"/>
</Relationships>
</file>

<file path=ppt/slides/_rels/slide29.xml.rels><?xml version="1.0" encoding="UTF-8"?>
<Relationships xmlns="http://schemas.openxmlformats.org/package/2006/relationships"><Relationship Id="rId1" Type="http://schemas.openxmlformats.org/officeDocument/2006/relationships/hyperlink" Target="https://datacentricai.org/" TargetMode="External"/><Relationship Id="rId2" Type="http://schemas.openxmlformats.org/officeDocument/2006/relationships/hyperlink" Target="https://spectrum.ieee.org/andrew-ng-data-centric-ai" TargetMode="External"/><Relationship Id="rId3" Type="http://schemas.openxmlformats.org/officeDocument/2006/relationships/slideLayout" Target="../slideLayouts/slideLayout14.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hyperlink" Target="https://cds.cern.ch/images/CERN-PHOTO-201904-108-15" TargetMode="External"/><Relationship Id="rId3" Type="http://schemas.openxmlformats.org/officeDocument/2006/relationships/image" Target="../media/image60.jpeg"/><Relationship Id="rId4" Type="http://schemas.openxmlformats.org/officeDocument/2006/relationships/slideLayout" Target="../slideLayouts/slideLayout14.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4.xml"/>
</Relationships>
</file>

<file path=ppt/slides/_rels/slide3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14.xml"/><Relationship Id="rId6"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6.gif"/><Relationship Id="rId3" Type="http://schemas.openxmlformats.org/officeDocument/2006/relationships/slideLayout" Target="../slideLayouts/slideLayout14.xml"/>
</Relationships>
</file>

<file path=ppt/slides/_rels/slide38.xml.rels><?xml version="1.0" encoding="UTF-8"?>
<Relationships xmlns="http://schemas.openxmlformats.org/package/2006/relationships"><Relationship Id="rId1" Type="http://schemas.openxmlformats.org/officeDocument/2006/relationships/hyperlink" Target="https://en.wikipedia.org/wiki/Cross-validation_(statistics)" TargetMode="External"/><Relationship Id="rId2" Type="http://schemas.openxmlformats.org/officeDocument/2006/relationships/image" Target="../media/image67.gif"/><Relationship Id="rId3" Type="http://schemas.openxmlformats.org/officeDocument/2006/relationships/slideLayout" Target="../slideLayouts/slideLayout14.xml"/>
</Relationships>
</file>

<file path=ppt/slides/_rels/slide3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svg"/><Relationship Id="rId3" Type="http://schemas.openxmlformats.org/officeDocument/2006/relationships/image" Target="../media/image70.png"/><Relationship Id="rId4" Type="http://schemas.openxmlformats.org/officeDocument/2006/relationships/image" Target="../media/image71.svg"/><Relationship Id="rId5" Type="http://schemas.openxmlformats.org/officeDocument/2006/relationships/image" Target="../media/image72.png"/><Relationship Id="rId6" Type="http://schemas.openxmlformats.org/officeDocument/2006/relationships/image" Target="../media/image73.svg"/><Relationship Id="rId7" Type="http://schemas.openxmlformats.org/officeDocument/2006/relationships/image" Target="../media/image74.png"/><Relationship Id="rId8" Type="http://schemas.openxmlformats.org/officeDocument/2006/relationships/image" Target="../media/image75.svg"/><Relationship Id="rId9"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4.xml"/>
</Relationships>
</file>

<file path=ppt/slides/_rels/slide42.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2.xml"/>
</Relationships>
</file>

<file path=ppt/slides/_rels/slide4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slideLayout" Target="../slideLayouts/slideLayout14.xml"/>
</Relationships>
</file>

<file path=ppt/slides/_rels/slide44.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hyperlink" Target="https://en.wikipedia.org/wiki/Blue-winged_parrot" TargetMode="External"/><Relationship Id="rId3" Type="http://schemas.openxmlformats.org/officeDocument/2006/relationships/hyperlink" Target="https://en.wikipedia.org/wiki/Blue-winged_parrot" TargetMode="External"/><Relationship Id="rId4" Type="http://schemas.openxmlformats.org/officeDocument/2006/relationships/image" Target="../media/image78.png"/><Relationship Id="rId5" Type="http://schemas.openxmlformats.org/officeDocument/2006/relationships/image" Target="../media/image78.png"/><Relationship Id="rId6" Type="http://schemas.openxmlformats.org/officeDocument/2006/relationships/image" Target="../media/image78.png"/><Relationship Id="rId7" Type="http://schemas.openxmlformats.org/officeDocument/2006/relationships/slideLayout" Target="../slideLayouts/slideLayout14.xml"/>
</Relationships>
</file>

<file path=ppt/slides/_rels/slide4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sv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svg"/><Relationship Id="rId6" Type="http://schemas.openxmlformats.org/officeDocument/2006/relationships/image" Target="../media/image85.png"/><Relationship Id="rId7" Type="http://schemas.openxmlformats.org/officeDocument/2006/relationships/image" Target="../media/image86.svg"/><Relationship Id="rId8" Type="http://schemas.openxmlformats.org/officeDocument/2006/relationships/image" Target="../media/image87.png"/><Relationship Id="rId9" Type="http://schemas.openxmlformats.org/officeDocument/2006/relationships/image" Target="../media/image88.svg"/><Relationship Id="rId10" Type="http://schemas.openxmlformats.org/officeDocument/2006/relationships/image" Target="../media/image80.png"/><Relationship Id="rId11" Type="http://schemas.openxmlformats.org/officeDocument/2006/relationships/image" Target="../media/image81.svg"/><Relationship Id="rId12" Type="http://schemas.openxmlformats.org/officeDocument/2006/relationships/slideLayout" Target="../slideLayouts/slideLayout14.xml"/>
</Relationships>
</file>

<file path=ppt/slides/_rels/slide46.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12.xml"/>
</Relationships>
</file>

<file path=ppt/slides/_rels/slide4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0.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91.png"/><Relationship Id="rId7" Type="http://schemas.openxmlformats.org/officeDocument/2006/relationships/image" Target="../media/image92.svg"/><Relationship Id="rId8" Type="http://schemas.openxmlformats.org/officeDocument/2006/relationships/image" Target="../media/image91.png"/><Relationship Id="rId9" Type="http://schemas.openxmlformats.org/officeDocument/2006/relationships/image" Target="../media/image92.svg"/><Relationship Id="rId10" Type="http://schemas.openxmlformats.org/officeDocument/2006/relationships/image" Target="../media/image91.png"/><Relationship Id="rId11" Type="http://schemas.openxmlformats.org/officeDocument/2006/relationships/image" Target="../media/image92.svg"/><Relationship Id="rId12" Type="http://schemas.openxmlformats.org/officeDocument/2006/relationships/image" Target="../media/image91.png"/><Relationship Id="rId13" Type="http://schemas.openxmlformats.org/officeDocument/2006/relationships/image" Target="../media/image92.svg"/><Relationship Id="rId14" Type="http://schemas.openxmlformats.org/officeDocument/2006/relationships/slideLayout" Target="../slideLayouts/slideLayout14.xml"/>
</Relationships>
</file>

<file path=ppt/slides/_rels/slide51.xml.rels><?xml version="1.0" encoding="UTF-8"?>
<Relationships xmlns="http://schemas.openxmlformats.org/package/2006/relationships"><Relationship Id="rId1" Type="http://schemas.openxmlformats.org/officeDocument/2006/relationships/hyperlink" Target="https://www.tensorflow.org/tfx/guide" TargetMode="External"/><Relationship Id="rId2" Type="http://schemas.openxmlformats.org/officeDocument/2006/relationships/image" Target="../media/image93.png"/><Relationship Id="rId3" Type="http://schemas.openxmlformats.org/officeDocument/2006/relationships/slideLayout" Target="../slideLayouts/slideLayout14.xml"/>
</Relationships>
</file>

<file path=ppt/slides/_rels/slide5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hyperlink" Target="https://ml.cern.ch/" TargetMode="External"/><Relationship Id="rId3" Type="http://schemas.openxmlformats.org/officeDocument/2006/relationships/hyperlink" Target="https://ml.cern.ch/" TargetMode="External"/><Relationship Id="rId4" Type="http://schemas.openxmlformats.org/officeDocument/2006/relationships/hyperlink" Target="https://www.kubeflow.org/docs/started/" TargetMode="External"/><Relationship Id="rId5" Type="http://schemas.openxmlformats.org/officeDocument/2006/relationships/slideLayout" Target="../slideLayouts/slideLayout14.xml"/><Relationship Id="rId6"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4.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jpeg"/><Relationship Id="rId3" Type="http://schemas.openxmlformats.org/officeDocument/2006/relationships/image" Target="../media/image97.jpeg"/><Relationship Id="rId4" Type="http://schemas.openxmlformats.org/officeDocument/2006/relationships/image" Target="../media/image98.jpeg"/><Relationship Id="rId5" Type="http://schemas.openxmlformats.org/officeDocument/2006/relationships/image" Target="../media/image99.jpeg"/><Relationship Id="rId6" Type="http://schemas.openxmlformats.org/officeDocument/2006/relationships/hyperlink" Target="https://www.coursera.org/specializations/machine-learning-engineering-for-production-mlops" TargetMode="External"/><Relationship Id="rId7" Type="http://schemas.openxmlformats.org/officeDocument/2006/relationships/hyperlink" Target="https://www.coursera.org/specializations/machine-learning-engineering-for-production-mlops" TargetMode="External"/><Relationship Id="rId8" Type="http://schemas.openxmlformats.org/officeDocument/2006/relationships/hyperlink" Target="https://www.coursera.org/specializations/machine-learning-engineering-for-production-mlops" TargetMode="External"/><Relationship Id="rId9" Type="http://schemas.openxmlformats.org/officeDocument/2006/relationships/image" Target="../media/image100.png"/><Relationship Id="rId10"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image" Target="../media/image14.tif"/><Relationship Id="rId3"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458640" y="1312200"/>
            <a:ext cx="8226360" cy="1723320"/>
          </a:xfrm>
          <a:prstGeom prst="rect">
            <a:avLst/>
          </a:prstGeom>
          <a:noFill/>
          <a:ln w="0">
            <a:noFill/>
          </a:ln>
        </p:spPr>
        <p:txBody>
          <a:bodyPr lIns="45720" rIns="45720" tIns="45000" bIns="45000" anchor="ctr">
            <a:normAutofit/>
          </a:bodyPr>
          <a:p>
            <a:pPr indent="0" algn="ctr">
              <a:lnSpc>
                <a:spcPct val="100000"/>
              </a:lnSpc>
              <a:buNone/>
            </a:pPr>
            <a:r>
              <a:rPr b="0" lang="fr-FR" sz="4000" spc="-1" strike="noStrike">
                <a:solidFill>
                  <a:schemeClr val="dk2"/>
                </a:solidFill>
                <a:latin typeface="Arial"/>
              </a:rPr>
              <a:t>Machine Learning Operations</a:t>
            </a:r>
            <a:endParaRPr b="0" lang="en-US" sz="4000" spc="-1" strike="noStrike">
              <a:solidFill>
                <a:schemeClr val="dk1"/>
              </a:solidFill>
              <a:latin typeface="Arial"/>
            </a:endParaRPr>
          </a:p>
        </p:txBody>
      </p:sp>
      <p:sp>
        <p:nvSpPr>
          <p:cNvPr id="161" name="PlaceHolder 2"/>
          <p:cNvSpPr>
            <a:spLocks noGrp="1"/>
          </p:cNvSpPr>
          <p:nvPr>
            <p:ph/>
          </p:nvPr>
        </p:nvSpPr>
        <p:spPr>
          <a:xfrm>
            <a:off x="0" y="2571840"/>
            <a:ext cx="9143640" cy="1067760"/>
          </a:xfrm>
          <a:prstGeom prst="rect">
            <a:avLst/>
          </a:prstGeom>
          <a:noFill/>
          <a:ln w="0">
            <a:noFill/>
          </a:ln>
        </p:spPr>
        <p:txBody>
          <a:bodyPr lIns="45720" rIns="45720" tIns="0" bIns="0" anchor="b">
            <a:noAutofit/>
          </a:bodyPr>
          <a:p>
            <a:pPr indent="0" algn="ctr">
              <a:lnSpc>
                <a:spcPct val="100000"/>
              </a:lnSpc>
              <a:spcBef>
                <a:spcPts val="479"/>
              </a:spcBef>
              <a:buNone/>
              <a:tabLst>
                <a:tab algn="l" pos="0"/>
              </a:tabLst>
            </a:pPr>
            <a:r>
              <a:rPr b="0" lang="en-US" sz="2400" spc="-1" strike="noStrike">
                <a:solidFill>
                  <a:schemeClr val="dk2"/>
                </a:solidFill>
                <a:latin typeface="Arial"/>
              </a:rPr>
              <a:t>An Introduction</a:t>
            </a:r>
            <a:endParaRPr b="0" lang="en-US" sz="2400" spc="-1" strike="noStrike">
              <a:solidFill>
                <a:schemeClr val="dk1"/>
              </a:solidFill>
              <a:latin typeface="Arial"/>
            </a:endParaRPr>
          </a:p>
        </p:txBody>
      </p:sp>
      <p:sp>
        <p:nvSpPr>
          <p:cNvPr id="162" name="TextBox 2"/>
          <p:cNvSpPr/>
          <p:nvPr/>
        </p:nvSpPr>
        <p:spPr>
          <a:xfrm>
            <a:off x="770760" y="4693680"/>
            <a:ext cx="7353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Acknowledgements: Slides adapted from </a:t>
            </a:r>
            <a:r>
              <a:rPr b="0" lang="en-US" sz="1400" spc="-1" strike="noStrike">
                <a:solidFill>
                  <a:schemeClr val="dk2"/>
                </a:solidFill>
                <a:latin typeface="Arial"/>
              </a:rPr>
              <a:t>Michal Maciejewski, Ryan Dawson &amp; Arun Kumar</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28" name="PlaceHolder 1"/>
          <p:cNvSpPr>
            <a:spLocks noGrp="1"/>
          </p:cNvSpPr>
          <p:nvPr>
            <p:ph type="sldNum" idx="30"/>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29" name="“Debt”: Creeping complexity in software management…"/>
          <p:cNvSpPr/>
          <p:nvPr/>
        </p:nvSpPr>
        <p:spPr>
          <a:xfrm>
            <a:off x="518040" y="1814040"/>
            <a:ext cx="7918560" cy="2775960"/>
          </a:xfrm>
          <a:prstGeom prst="rect">
            <a:avLst/>
          </a:prstGeom>
          <a:noFill/>
          <a:ln w="12700">
            <a:noFill/>
          </a:ln>
        </p:spPr>
        <p:style>
          <a:lnRef idx="0"/>
          <a:fillRef idx="0"/>
          <a:effectRef idx="0"/>
          <a:fontRef idx="minor"/>
        </p:style>
        <p:txBody>
          <a:bodyPr lIns="34200" rIns="34200" tIns="45000" bIns="45000" anchor="t">
            <a:normAutofit fontScale="71666"/>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Debt</a:t>
            </a:r>
            <a:r>
              <a:rPr b="0" lang="en-US" sz="2400" spc="-1" strike="noStrike">
                <a:solidFill>
                  <a:srgbClr val="535353"/>
                </a:solidFill>
                <a:latin typeface="Arial"/>
                <a:ea typeface="Arial"/>
              </a:rPr>
              <a:t>: Creeping complexity in software management due to insidious errors, failures; reduces productivity; raises costs</a:t>
            </a: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ML applications face new</a:t>
            </a:r>
            <a:r>
              <a:rPr b="0" lang="en-IN" sz="2400" spc="-1" strike="noStrike">
                <a:solidFill>
                  <a:srgbClr val="535353"/>
                </a:solidFill>
                <a:latin typeface="Arial"/>
                <a:ea typeface="Arial"/>
              </a:rPr>
              <a:t> </a:t>
            </a:r>
            <a:r>
              <a:rPr b="0" lang="en-US" sz="2400" spc="-1" strike="noStrike">
                <a:solidFill>
                  <a:srgbClr val="535353"/>
                </a:solidFill>
                <a:latin typeface="Arial"/>
                <a:ea typeface="Arial"/>
              </a:rPr>
              <a:t>sources (vs deterministic software) of debt:</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Datasets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Data preparation &amp; featurization codes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Auxiliary configurations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Cross-tool/Language dependencies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Concept evolution or drift</a:t>
            </a:r>
            <a:endParaRPr b="0" lang="en-US" sz="2400" spc="-1" strike="noStrike">
              <a:solidFill>
                <a:srgbClr val="000000"/>
              </a:solidFill>
              <a:latin typeface="Arial"/>
            </a:endParaRPr>
          </a:p>
        </p:txBody>
      </p:sp>
      <p:sp>
        <p:nvSpPr>
          <p:cNvPr id="230" name="Q: What sort of “debts” arise in real-world ML and why?"/>
          <p:cNvSpPr/>
          <p:nvPr/>
        </p:nvSpPr>
        <p:spPr>
          <a:xfrm>
            <a:off x="485640" y="1200240"/>
            <a:ext cx="8022240" cy="327600"/>
          </a:xfrm>
          <a:prstGeom prst="rect">
            <a:avLst/>
          </a:prstGeom>
          <a:noFill/>
          <a:ln w="12700">
            <a:noFill/>
          </a:ln>
        </p:spPr>
        <p:style>
          <a:lnRef idx="0"/>
          <a:fillRef idx="0"/>
          <a:effectRef idx="0"/>
          <a:fontRef idx="minor"/>
        </p:style>
        <p:txBody>
          <a:bodyPr lIns="34200" rIns="34200" tIns="45000" bIns="45000" anchor="t">
            <a:noAutofit/>
          </a:bodyPr>
          <a:p>
            <a:pPr algn="ctr" defTabSz="914400">
              <a:lnSpc>
                <a:spcPct val="110000"/>
              </a:lnSpc>
              <a:spcBef>
                <a:spcPts val="451"/>
              </a:spcBef>
            </a:pPr>
            <a:r>
              <a:rPr b="1" i="1" lang="en-US" sz="2000" spc="-1" strike="noStrike">
                <a:solidFill>
                  <a:srgbClr val="535353"/>
                </a:solidFill>
                <a:latin typeface="Arial"/>
                <a:ea typeface="Arial"/>
              </a:rPr>
              <a:t>Q:</a:t>
            </a:r>
            <a:r>
              <a:rPr b="0" i="1" lang="en-US" sz="2000" spc="-1" strike="noStrike">
                <a:solidFill>
                  <a:srgbClr val="535353"/>
                </a:solidFill>
                <a:latin typeface="Arial"/>
                <a:ea typeface="Arial"/>
              </a:rPr>
              <a:t> What sort of “debts” arise in real-world ML and why?</a:t>
            </a:r>
            <a:endParaRPr b="0" lang="en-US" sz="2000" spc="-1" strike="noStrike">
              <a:solidFill>
                <a:srgbClr val="000000"/>
              </a:solidFill>
              <a:latin typeface="Arial"/>
            </a:endParaRPr>
          </a:p>
        </p:txBody>
      </p:sp>
      <p:grpSp>
        <p:nvGrpSpPr>
          <p:cNvPr id="231" name="Group"/>
          <p:cNvGrpSpPr/>
          <p:nvPr/>
        </p:nvGrpSpPr>
        <p:grpSpPr>
          <a:xfrm>
            <a:off x="1143000" y="0"/>
            <a:ext cx="6857640" cy="914040"/>
            <a:chOff x="1143000" y="0"/>
            <a:chExt cx="6857640" cy="914040"/>
          </a:xfrm>
        </p:grpSpPr>
        <p:sp>
          <p:nvSpPr>
            <p:cNvPr id="232"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33" name="Technical Debt in ML Applications"/>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Technical Debt in ML Applications</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1">
                                  <p:stCondLst>
                                    <p:cond delay="0"/>
                                  </p:stCondLst>
                                  <p:childTnLst>
                                    <p:set>
                                      <p:cBhvr>
                                        <p:cTn id="98"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indefinite" fill="hold"/>
                                        <p:tgtEl>
                                          <p:spTgt spid="229">
                                            <p:txEl>
                                              <p:pRg st="1" end="1"/>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indefinite" fill="hold"/>
                                        <p:tgtEl>
                                          <p:spTgt spid="229">
                                            <p:txEl>
                                              <p:pRg st="2" end="2"/>
                                            </p:txEl>
                                          </p:spTgt>
                                        </p:tgtEl>
                                        <p:attrNameLst>
                                          <p:attrName>style.visibility</p:attrName>
                                        </p:attrNameLst>
                                      </p:cBhvr>
                                      <p:to>
                                        <p:strVal val="visible"/>
                                      </p:to>
                                    </p:set>
                                  </p:childTnLst>
                                </p:cTn>
                              </p:par>
                              <p:par>
                                <p:cTn id="105" nodeType="withEffect" fill="hold" presetClass="entr" presetID="1">
                                  <p:stCondLst>
                                    <p:cond delay="0"/>
                                  </p:stCondLst>
                                  <p:childTnLst>
                                    <p:set>
                                      <p:cBhvr>
                                        <p:cTn id="106" dur="indefinite" fill="hold"/>
                                        <p:tgtEl>
                                          <p:spTgt spid="229">
                                            <p:txEl>
                                              <p:pRg st="3" end="3"/>
                                            </p:txEl>
                                          </p:spTgt>
                                        </p:tgtEl>
                                        <p:attrNameLst>
                                          <p:attrName>style.visibility</p:attrName>
                                        </p:attrNameLst>
                                      </p:cBhvr>
                                      <p:to>
                                        <p:strVal val="visible"/>
                                      </p:to>
                                    </p:set>
                                  </p:childTnLst>
                                </p:cTn>
                              </p:par>
                              <p:par>
                                <p:cTn id="107" nodeType="withEffect" fill="hold" presetClass="entr" presetID="1">
                                  <p:stCondLst>
                                    <p:cond delay="0"/>
                                  </p:stCondLst>
                                  <p:childTnLst>
                                    <p:set>
                                      <p:cBhvr>
                                        <p:cTn id="108" dur="indefinite" fill="hold"/>
                                        <p:tgtEl>
                                          <p:spTgt spid="229">
                                            <p:txEl>
                                              <p:pRg st="4" end="4"/>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indefinite" fill="hold"/>
                                        <p:tgtEl>
                                          <p:spTgt spid="229">
                                            <p:txEl>
                                              <p:pRg st="5" end="5"/>
                                            </p:txEl>
                                          </p:spTgt>
                                        </p:tgtEl>
                                        <p:attrNameLst>
                                          <p:attrName>style.visibility</p:attrName>
                                        </p:attrNameLst>
                                      </p:cBhvr>
                                      <p:to>
                                        <p:strVal val="visible"/>
                                      </p:to>
                                    </p:set>
                                  </p:childTnLst>
                                </p:cTn>
                              </p:par>
                              <p:par>
                                <p:cTn id="111" nodeType="withEffect" fill="hold" presetClass="entr" presetID="1">
                                  <p:stCondLst>
                                    <p:cond delay="0"/>
                                  </p:stCondLst>
                                  <p:childTnLst>
                                    <p:set>
                                      <p:cBhvr>
                                        <p:cTn id="112" dur="indefinite" fill="hold"/>
                                        <p:tgtEl>
                                          <p:spTgt spid="22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34" name="PlaceHolder 1"/>
          <p:cNvSpPr>
            <a:spLocks noGrp="1"/>
          </p:cNvSpPr>
          <p:nvPr>
            <p:ph type="sldNum" idx="31"/>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35" name="ML model is a program derived from data, tested on data…"/>
          <p:cNvSpPr/>
          <p:nvPr/>
        </p:nvSpPr>
        <p:spPr>
          <a:xfrm>
            <a:off x="550080" y="1166400"/>
            <a:ext cx="7907760" cy="4026600"/>
          </a:xfrm>
          <a:prstGeom prst="rect">
            <a:avLst/>
          </a:prstGeom>
          <a:noFill/>
          <a:ln w="12700">
            <a:noFill/>
          </a:ln>
        </p:spPr>
        <p:style>
          <a:lnRef idx="0"/>
          <a:fillRef idx="0"/>
          <a:effectRef idx="0"/>
          <a:fontRef idx="minor"/>
        </p:style>
        <p:txBody>
          <a:bodyPr lIns="34200" rIns="34200" tIns="45000" bIns="45000" anchor="t">
            <a:normAutofit fontScale="62222"/>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ML model is a program derived from data, tested on data</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This causes 4 main types of debts: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Lack of control over data sources/creators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Inherent entanglement of features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Lack of control over prediction consumers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Scale-related errors</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Potential mitigation approaches: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Mutually intelligible versioning of data and ML</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Refactor sources by importance</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Authentication and control of API usage</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Test for deployment scale</a:t>
            </a:r>
            <a:endParaRPr b="0" lang="en-US" sz="2400" spc="-1" strike="noStrike">
              <a:solidFill>
                <a:srgbClr val="000000"/>
              </a:solidFill>
              <a:latin typeface="Arial"/>
            </a:endParaRPr>
          </a:p>
        </p:txBody>
      </p:sp>
      <p:grpSp>
        <p:nvGrpSpPr>
          <p:cNvPr id="236" name="Group"/>
          <p:cNvGrpSpPr/>
          <p:nvPr/>
        </p:nvGrpSpPr>
        <p:grpSpPr>
          <a:xfrm>
            <a:off x="1143000" y="0"/>
            <a:ext cx="6857640" cy="914040"/>
            <a:chOff x="1143000" y="0"/>
            <a:chExt cx="6857640" cy="914040"/>
          </a:xfrm>
        </p:grpSpPr>
        <p:sp>
          <p:nvSpPr>
            <p:cNvPr id="237"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38" name="Debt Source 1: Datasets"/>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Debt Source 1: Datasets</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0"/>
                      </p:stCondLst>
                      <p:childTnLst>
                        <p:par>
                          <p:cTn id="116" fill="hold">
                            <p:stCondLst>
                              <p:cond delay="0"/>
                            </p:stCondLst>
                            <p:childTnLst>
                              <p:par>
                                <p:cTn id="117" nodeType="afterEffect" fill="hold" presetClass="entr" presetID="1">
                                  <p:stCondLst>
                                    <p:cond delay="0"/>
                                  </p:stCondLst>
                                  <p:childTnLst>
                                    <p:set>
                                      <p:cBhvr>
                                        <p:cTn id="118" dur="indefinite" fill="hold"/>
                                        <p:tgtEl>
                                          <p:spTgt spid="235"/>
                                        </p:tgtEl>
                                        <p:attrNameLst>
                                          <p:attrName>style.visibility</p:attrName>
                                        </p:attrNameLst>
                                      </p:cBhvr>
                                      <p:to>
                                        <p:strVal val="visible"/>
                                      </p:to>
                                    </p:set>
                                  </p:childTnLst>
                                </p:cTn>
                              </p:par>
                              <p:par>
                                <p:cTn id="119" nodeType="withEffect" fill="hold" presetClass="entr" presetID="1">
                                  <p:stCondLst>
                                    <p:cond delay="0"/>
                                  </p:stCondLst>
                                  <p:childTnLst>
                                    <p:set>
                                      <p:cBhvr>
                                        <p:cTn id="120" dur="indefinite" fill="hold"/>
                                        <p:tgtEl>
                                          <p:spTgt spid="235">
                                            <p:txEl>
                                              <p:pRg st="0" end="0"/>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indefinite" fill="hold"/>
                                        <p:tgtEl>
                                          <p:spTgt spid="235">
                                            <p:txEl>
                                              <p:pRg st="2" end="2"/>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indefinite" fill="hold"/>
                                        <p:tgtEl>
                                          <p:spTgt spid="235">
                                            <p:txEl>
                                              <p:pRg st="3" end="3"/>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indefinite" fill="hold"/>
                                        <p:tgtEl>
                                          <p:spTgt spid="235">
                                            <p:txEl>
                                              <p:pRg st="4" end="4"/>
                                            </p:txEl>
                                          </p:spTgt>
                                        </p:tgtEl>
                                        <p:attrNameLst>
                                          <p:attrName>style.visibility</p:attrName>
                                        </p:attrNameLst>
                                      </p:cBhvr>
                                      <p:to>
                                        <p:strVal val="visible"/>
                                      </p:to>
                                    </p:set>
                                  </p:childTnLst>
                                </p:cTn>
                              </p:par>
                              <p:par>
                                <p:cTn id="127" nodeType="withEffect" fill="hold" presetClass="entr" presetID="1">
                                  <p:stCondLst>
                                    <p:cond delay="0"/>
                                  </p:stCondLst>
                                  <p:childTnLst>
                                    <p:set>
                                      <p:cBhvr>
                                        <p:cTn id="128" dur="indefinite" fill="hold"/>
                                        <p:tgtEl>
                                          <p:spTgt spid="235">
                                            <p:txEl>
                                              <p:pRg st="5" end="5"/>
                                            </p:txEl>
                                          </p:spTgt>
                                        </p:tgtEl>
                                        <p:attrNameLst>
                                          <p:attrName>style.visibility</p:attrName>
                                        </p:attrNameLst>
                                      </p:cBhvr>
                                      <p:to>
                                        <p:strVal val="visible"/>
                                      </p:to>
                                    </p:set>
                                  </p:childTnLst>
                                </p:cTn>
                              </p:par>
                              <p:par>
                                <p:cTn id="129" nodeType="withEffect" fill="hold" presetClass="entr" presetID="1">
                                  <p:stCondLst>
                                    <p:cond delay="0"/>
                                  </p:stCondLst>
                                  <p:childTnLst>
                                    <p:set>
                                      <p:cBhvr>
                                        <p:cTn id="130" dur="indefinite" fill="hold"/>
                                        <p:tgtEl>
                                          <p:spTgt spid="235">
                                            <p:txEl>
                                              <p:pRg st="6" end="6"/>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indefinite" fill="hold"/>
                                        <p:tgtEl>
                                          <p:spTgt spid="235">
                                            <p:txEl>
                                              <p:pRg st="8" end="8"/>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indefinite" fill="hold"/>
                                        <p:tgtEl>
                                          <p:spTgt spid="235">
                                            <p:txEl>
                                              <p:pRg st="9" end="9"/>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indefinite" fill="hold"/>
                                        <p:tgtEl>
                                          <p:spTgt spid="235">
                                            <p:txEl>
                                              <p:pRg st="10" end="10"/>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indefinite" fill="hold"/>
                                        <p:tgtEl>
                                          <p:spTgt spid="235">
                                            <p:txEl>
                                              <p:pRg st="11" end="11"/>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indefinite" fill="hold"/>
                                        <p:tgtEl>
                                          <p:spTgt spid="235">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39" name="PlaceHolder 1"/>
          <p:cNvSpPr>
            <a:spLocks noGrp="1"/>
          </p:cNvSpPr>
          <p:nvPr>
            <p:ph type="sldNum" idx="32"/>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40" name="Raw data is seldom used as such in ML…"/>
          <p:cNvSpPr/>
          <p:nvPr/>
        </p:nvSpPr>
        <p:spPr>
          <a:xfrm>
            <a:off x="932400" y="1185480"/>
            <a:ext cx="7372080" cy="3918240"/>
          </a:xfrm>
          <a:prstGeom prst="rect">
            <a:avLst/>
          </a:prstGeom>
          <a:noFill/>
          <a:ln w="12700">
            <a:noFill/>
          </a:ln>
        </p:spPr>
        <p:style>
          <a:lnRef idx="0"/>
          <a:fillRef idx="0"/>
          <a:effectRef idx="0"/>
          <a:fontRef idx="minor"/>
        </p:style>
        <p:txBody>
          <a:bodyPr lIns="34200" rIns="34200" tIns="45000" bIns="45000" anchor="t">
            <a:normAutofit fontScale="71666"/>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Raw data is seldom used as such in Machine Learning</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This causes 3 main types of debts: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Pipeline jungles </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Unstable and Inconsistent prep/featurization</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Wasteful retention of non-useful features</a:t>
            </a:r>
            <a:endParaRPr b="0" lang="en-US" sz="2400" spc="-1" strike="noStrike">
              <a:solidFill>
                <a:srgbClr val="000000"/>
              </a:solidFill>
              <a:latin typeface="Arial"/>
            </a:endParaRPr>
          </a:p>
          <a:p>
            <a:pPr marL="380880"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Potential mitigation approaches: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API-based preparation &amp; featurization frameworks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Versioning of preparation &amp; featurization codes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Refactor feature use by importance</a:t>
            </a:r>
            <a:endParaRPr b="0" lang="en-US" sz="2400" spc="-1" strike="noStrike">
              <a:solidFill>
                <a:srgbClr val="000000"/>
              </a:solidFill>
              <a:latin typeface="Arial"/>
            </a:endParaRPr>
          </a:p>
        </p:txBody>
      </p:sp>
      <p:grpSp>
        <p:nvGrpSpPr>
          <p:cNvPr id="241" name="Group"/>
          <p:cNvGrpSpPr/>
          <p:nvPr/>
        </p:nvGrpSpPr>
        <p:grpSpPr>
          <a:xfrm>
            <a:off x="489240" y="0"/>
            <a:ext cx="8440200" cy="914040"/>
            <a:chOff x="489240" y="0"/>
            <a:chExt cx="8440200" cy="914040"/>
          </a:xfrm>
        </p:grpSpPr>
        <p:sp>
          <p:nvSpPr>
            <p:cNvPr id="242" name="Rectangle"/>
            <p:cNvSpPr/>
            <p:nvPr/>
          </p:nvSpPr>
          <p:spPr>
            <a:xfrm>
              <a:off x="489240" y="0"/>
              <a:ext cx="84398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43" name="Debt Source 2: Data prep/featurization"/>
            <p:cNvSpPr/>
            <p:nvPr/>
          </p:nvSpPr>
          <p:spPr>
            <a:xfrm>
              <a:off x="553680" y="194760"/>
              <a:ext cx="837576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Debt Source 2: Data preparation &amp; featurization</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childTnLst>
                  <p:par>
                    <p:cTn id="145" fill="hold">
                      <p:stCondLst>
                        <p:cond delay="0"/>
                      </p:stCondLst>
                      <p:childTnLst>
                        <p:par>
                          <p:cTn id="146" fill="hold">
                            <p:stCondLst>
                              <p:cond delay="0"/>
                            </p:stCondLst>
                            <p:childTnLst>
                              <p:par>
                                <p:cTn id="147" nodeType="afterEffect" fill="hold" presetClass="entr" presetID="1">
                                  <p:stCondLst>
                                    <p:cond delay="0"/>
                                  </p:stCondLst>
                                  <p:childTnLst>
                                    <p:set>
                                      <p:cBhvr>
                                        <p:cTn id="148" dur="indefinite" fill="hold"/>
                                        <p:tgtEl>
                                          <p:spTgt spid="240"/>
                                        </p:tgtEl>
                                        <p:attrNameLst>
                                          <p:attrName>style.visibility</p:attrName>
                                        </p:attrNameLst>
                                      </p:cBhvr>
                                      <p:to>
                                        <p:strVal val="visible"/>
                                      </p:to>
                                    </p:set>
                                  </p:childTnLst>
                                </p:cTn>
                              </p:par>
                              <p:par>
                                <p:cTn id="149" nodeType="withEffect" fill="hold" presetClass="entr" presetID="1">
                                  <p:stCondLst>
                                    <p:cond delay="0"/>
                                  </p:stCondLst>
                                  <p:childTnLst>
                                    <p:set>
                                      <p:cBhvr>
                                        <p:cTn id="150" dur="indefinite" fill="hold"/>
                                        <p:tgtEl>
                                          <p:spTgt spid="240">
                                            <p:txEl>
                                              <p:pRg st="0" end="0"/>
                                            </p:txEl>
                                          </p:spTgt>
                                        </p:tgtEl>
                                        <p:attrNameLst>
                                          <p:attrName>style.visibility</p:attrName>
                                        </p:attrNameLst>
                                      </p:cBhvr>
                                      <p:to>
                                        <p:strVal val="visible"/>
                                      </p:to>
                                    </p:set>
                                  </p:childTnLst>
                                </p:cTn>
                              </p:par>
                              <p:par>
                                <p:cTn id="151" nodeType="withEffect" fill="hold" presetClass="entr" presetID="1">
                                  <p:stCondLst>
                                    <p:cond delay="0"/>
                                  </p:stCondLst>
                                  <p:childTnLst>
                                    <p:set>
                                      <p:cBhvr>
                                        <p:cTn id="152" dur="indefinite" fill="hold"/>
                                        <p:tgtEl>
                                          <p:spTgt spid="240">
                                            <p:txEl>
                                              <p:pRg st="2" end="2"/>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indefinite" fill="hold"/>
                                        <p:tgtEl>
                                          <p:spTgt spid="240">
                                            <p:txEl>
                                              <p:pRg st="3" end="3"/>
                                            </p:txEl>
                                          </p:spTgt>
                                        </p:tgtEl>
                                        <p:attrNameLst>
                                          <p:attrName>style.visibility</p:attrName>
                                        </p:attrNameLst>
                                      </p:cBhvr>
                                      <p:to>
                                        <p:strVal val="visible"/>
                                      </p:to>
                                    </p:set>
                                  </p:childTnLst>
                                </p:cTn>
                              </p:par>
                              <p:par>
                                <p:cTn id="155" nodeType="withEffect" fill="hold" presetClass="entr" presetID="1">
                                  <p:stCondLst>
                                    <p:cond delay="0"/>
                                  </p:stCondLst>
                                  <p:childTnLst>
                                    <p:set>
                                      <p:cBhvr>
                                        <p:cTn id="156" dur="indefinite" fill="hold"/>
                                        <p:tgtEl>
                                          <p:spTgt spid="240">
                                            <p:txEl>
                                              <p:pRg st="4" end="4"/>
                                            </p:txEl>
                                          </p:spTgt>
                                        </p:tgtEl>
                                        <p:attrNameLst>
                                          <p:attrName>style.visibility</p:attrName>
                                        </p:attrNameLst>
                                      </p:cBhvr>
                                      <p:to>
                                        <p:strVal val="visible"/>
                                      </p:to>
                                    </p:set>
                                  </p:childTnLst>
                                </p:cTn>
                              </p:par>
                              <p:par>
                                <p:cTn id="157" nodeType="withEffect" fill="hold" presetClass="entr" presetID="1">
                                  <p:stCondLst>
                                    <p:cond delay="0"/>
                                  </p:stCondLst>
                                  <p:childTnLst>
                                    <p:set>
                                      <p:cBhvr>
                                        <p:cTn id="158" dur="indefinite" fill="hold"/>
                                        <p:tgtEl>
                                          <p:spTgt spid="240">
                                            <p:txEl>
                                              <p:pRg st="5" end="5"/>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indefinite" fill="hold"/>
                                        <p:tgtEl>
                                          <p:spTgt spid="240">
                                            <p:txEl>
                                              <p:pRg st="7" end="7"/>
                                            </p:txEl>
                                          </p:spTgt>
                                        </p:tgtEl>
                                        <p:attrNameLst>
                                          <p:attrName>style.visibility</p:attrName>
                                        </p:attrNameLst>
                                      </p:cBhvr>
                                      <p:to>
                                        <p:strVal val="visible"/>
                                      </p:to>
                                    </p:set>
                                  </p:childTnLst>
                                </p:cTn>
                              </p:par>
                              <p:par>
                                <p:cTn id="163" nodeType="withEffect" fill="hold" presetClass="entr" presetID="1">
                                  <p:stCondLst>
                                    <p:cond delay="0"/>
                                  </p:stCondLst>
                                  <p:childTnLst>
                                    <p:set>
                                      <p:cBhvr>
                                        <p:cTn id="164" dur="indefinite" fill="hold"/>
                                        <p:tgtEl>
                                          <p:spTgt spid="240">
                                            <p:txEl>
                                              <p:pRg st="8" end="8"/>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indefinite" fill="hold"/>
                                        <p:tgtEl>
                                          <p:spTgt spid="240">
                                            <p:txEl>
                                              <p:pRg st="9" end="9"/>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indefinite" fill="hold"/>
                                        <p:tgtEl>
                                          <p:spTgt spid="240">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44" name="PlaceHolder 1"/>
          <p:cNvSpPr>
            <a:spLocks noGrp="1"/>
          </p:cNvSpPr>
          <p:nvPr>
            <p:ph type="sldNum" idx="33"/>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45" name="Configs are ubiquitous in ML (code, training, prediction)…"/>
          <p:cNvSpPr/>
          <p:nvPr/>
        </p:nvSpPr>
        <p:spPr>
          <a:xfrm>
            <a:off x="642960" y="1185480"/>
            <a:ext cx="7729200" cy="3864960"/>
          </a:xfrm>
          <a:prstGeom prst="rect">
            <a:avLst/>
          </a:prstGeom>
          <a:noFill/>
          <a:ln w="12700">
            <a:noFill/>
          </a:ln>
        </p:spPr>
        <p:style>
          <a:lnRef idx="0"/>
          <a:fillRef idx="0"/>
          <a:effectRef idx="0"/>
          <a:fontRef idx="minor"/>
        </p:style>
        <p:txBody>
          <a:bodyPr lIns="34200" rIns="34200" tIns="45000" bIns="45000" anchor="t">
            <a:normAutofit fontScale="71666"/>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Configs are ubiquitous in ML (code, training, prediction)</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This causes 3 main types of debts: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Manual config management; forgotten configs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Wrong config values; Silent failures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Dead experimentation code paths</a:t>
            </a:r>
            <a:endParaRPr b="0" lang="en-US" sz="2400" spc="-1" strike="noStrike">
              <a:solidFill>
                <a:srgbClr val="000000"/>
              </a:solidFill>
              <a:latin typeface="Arial"/>
            </a:endParaRPr>
          </a:p>
          <a:p>
            <a:pPr marL="380880"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Potential mitigation approaches: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API-based config management</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Automated tests/analyses to vet configs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Automated experimentation/metadata handling</a:t>
            </a:r>
            <a:endParaRPr b="0" lang="en-US" sz="2400" spc="-1" strike="noStrike">
              <a:solidFill>
                <a:srgbClr val="000000"/>
              </a:solidFill>
              <a:latin typeface="Arial"/>
            </a:endParaRPr>
          </a:p>
        </p:txBody>
      </p:sp>
      <p:grpSp>
        <p:nvGrpSpPr>
          <p:cNvPr id="246" name="Group"/>
          <p:cNvGrpSpPr/>
          <p:nvPr/>
        </p:nvGrpSpPr>
        <p:grpSpPr>
          <a:xfrm>
            <a:off x="1143000" y="0"/>
            <a:ext cx="6857640" cy="914040"/>
            <a:chOff x="1143000" y="0"/>
            <a:chExt cx="6857640" cy="914040"/>
          </a:xfrm>
        </p:grpSpPr>
        <p:sp>
          <p:nvSpPr>
            <p:cNvPr id="247"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48" name="Debt Source 3: Auxiliary configs"/>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Debt Source 3: Auxiliary Configs</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afterEffect" fill="hold" presetClass="entr" presetID="1">
                                  <p:stCondLst>
                                    <p:cond delay="0"/>
                                  </p:stCondLst>
                                  <p:childTnLst>
                                    <p:set>
                                      <p:cBhvr>
                                        <p:cTn id="174" dur="indefinite" fill="hold"/>
                                        <p:tgtEl>
                                          <p:spTgt spid="245"/>
                                        </p:tgtEl>
                                        <p:attrNameLst>
                                          <p:attrName>style.visibility</p:attrName>
                                        </p:attrNameLst>
                                      </p:cBhvr>
                                      <p:to>
                                        <p:strVal val="visible"/>
                                      </p:to>
                                    </p:set>
                                  </p:childTnLst>
                                </p:cTn>
                              </p:par>
                              <p:par>
                                <p:cTn id="175" nodeType="withEffect" fill="hold" presetClass="entr" presetID="1">
                                  <p:stCondLst>
                                    <p:cond delay="0"/>
                                  </p:stCondLst>
                                  <p:childTnLst>
                                    <p:set>
                                      <p:cBhvr>
                                        <p:cTn id="176" dur="indefinite" fill="hold"/>
                                        <p:tgtEl>
                                          <p:spTgt spid="245">
                                            <p:txEl>
                                              <p:pRg st="0" end="0"/>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indefinite" fill="hold"/>
                                        <p:tgtEl>
                                          <p:spTgt spid="245">
                                            <p:txEl>
                                              <p:pRg st="2" end="2"/>
                                            </p:txEl>
                                          </p:spTgt>
                                        </p:tgtEl>
                                        <p:attrNameLst>
                                          <p:attrName>style.visibility</p:attrName>
                                        </p:attrNameLst>
                                      </p:cBhvr>
                                      <p:to>
                                        <p:strVal val="visible"/>
                                      </p:to>
                                    </p:set>
                                  </p:childTnLst>
                                </p:cTn>
                              </p:par>
                              <p:par>
                                <p:cTn id="179" nodeType="withEffect" fill="hold" presetClass="entr" presetID="1">
                                  <p:stCondLst>
                                    <p:cond delay="0"/>
                                  </p:stCondLst>
                                  <p:childTnLst>
                                    <p:set>
                                      <p:cBhvr>
                                        <p:cTn id="180" dur="indefinite" fill="hold"/>
                                        <p:tgtEl>
                                          <p:spTgt spid="245">
                                            <p:txEl>
                                              <p:pRg st="3" end="3"/>
                                            </p:txEl>
                                          </p:spTgt>
                                        </p:tgtEl>
                                        <p:attrNameLst>
                                          <p:attrName>style.visibility</p:attrName>
                                        </p:attrNameLst>
                                      </p:cBhvr>
                                      <p:to>
                                        <p:strVal val="visible"/>
                                      </p:to>
                                    </p:set>
                                  </p:childTnLst>
                                </p:cTn>
                              </p:par>
                              <p:par>
                                <p:cTn id="181" nodeType="withEffect" fill="hold" presetClass="entr" presetID="1">
                                  <p:stCondLst>
                                    <p:cond delay="0"/>
                                  </p:stCondLst>
                                  <p:childTnLst>
                                    <p:set>
                                      <p:cBhvr>
                                        <p:cTn id="182" dur="indefinite" fill="hold"/>
                                        <p:tgtEl>
                                          <p:spTgt spid="245">
                                            <p:txEl>
                                              <p:pRg st="4" end="4"/>
                                            </p:txEl>
                                          </p:spTgt>
                                        </p:tgtEl>
                                        <p:attrNameLst>
                                          <p:attrName>style.visibility</p:attrName>
                                        </p:attrNameLst>
                                      </p:cBhvr>
                                      <p:to>
                                        <p:strVal val="visible"/>
                                      </p:to>
                                    </p:set>
                                  </p:childTnLst>
                                </p:cTn>
                              </p:par>
                              <p:par>
                                <p:cTn id="183" nodeType="withEffect" fill="hold" presetClass="entr" presetID="1">
                                  <p:stCondLst>
                                    <p:cond delay="0"/>
                                  </p:stCondLst>
                                  <p:childTnLst>
                                    <p:set>
                                      <p:cBhvr>
                                        <p:cTn id="184" dur="indefinite" fill="hold"/>
                                        <p:tgtEl>
                                          <p:spTgt spid="245">
                                            <p:txEl>
                                              <p:pRg st="5" end="5"/>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indefinite" fill="hold"/>
                                        <p:tgtEl>
                                          <p:spTgt spid="245">
                                            <p:txEl>
                                              <p:pRg st="7" end="7"/>
                                            </p:txEl>
                                          </p:spTgt>
                                        </p:tgtEl>
                                        <p:attrNameLst>
                                          <p:attrName>style.visibility</p:attrName>
                                        </p:attrNameLst>
                                      </p:cBhvr>
                                      <p:to>
                                        <p:strVal val="visible"/>
                                      </p:to>
                                    </p:set>
                                  </p:childTnLst>
                                </p:cTn>
                              </p:par>
                              <p:par>
                                <p:cTn id="189" nodeType="withEffect" fill="hold" presetClass="entr" presetID="1">
                                  <p:stCondLst>
                                    <p:cond delay="0"/>
                                  </p:stCondLst>
                                  <p:childTnLst>
                                    <p:set>
                                      <p:cBhvr>
                                        <p:cTn id="190" dur="indefinite" fill="hold"/>
                                        <p:tgtEl>
                                          <p:spTgt spid="245">
                                            <p:txEl>
                                              <p:pRg st="8" end="8"/>
                                            </p:txEl>
                                          </p:spTgt>
                                        </p:tgtEl>
                                        <p:attrNameLst>
                                          <p:attrName>style.visibility</p:attrName>
                                        </p:attrNameLst>
                                      </p:cBhvr>
                                      <p:to>
                                        <p:strVal val="visible"/>
                                      </p:to>
                                    </p:set>
                                  </p:childTnLst>
                                </p:cTn>
                              </p:par>
                              <p:par>
                                <p:cTn id="191" nodeType="withEffect" fill="hold" presetClass="entr" presetID="1">
                                  <p:stCondLst>
                                    <p:cond delay="0"/>
                                  </p:stCondLst>
                                  <p:childTnLst>
                                    <p:set>
                                      <p:cBhvr>
                                        <p:cTn id="192" dur="indefinite" fill="hold"/>
                                        <p:tgtEl>
                                          <p:spTgt spid="245">
                                            <p:txEl>
                                              <p:pRg st="9" end="9"/>
                                            </p:txEl>
                                          </p:spTgt>
                                        </p:tgtEl>
                                        <p:attrNameLst>
                                          <p:attrName>style.visibility</p:attrName>
                                        </p:attrNameLst>
                                      </p:cBhvr>
                                      <p:to>
                                        <p:strVal val="visible"/>
                                      </p:to>
                                    </p:set>
                                  </p:childTnLst>
                                </p:cTn>
                              </p:par>
                              <p:par>
                                <p:cTn id="193" nodeType="withEffect" fill="hold" presetClass="entr" presetID="1">
                                  <p:stCondLst>
                                    <p:cond delay="0"/>
                                  </p:stCondLst>
                                  <p:childTnLst>
                                    <p:set>
                                      <p:cBhvr>
                                        <p:cTn id="194" dur="indefinite" fill="hold"/>
                                        <p:tgtEl>
                                          <p:spTgt spid="245">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49" name="PlaceHolder 1"/>
          <p:cNvSpPr>
            <a:spLocks noGrp="1"/>
          </p:cNvSpPr>
          <p:nvPr>
            <p:ph type="sldNum" idx="34"/>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50" name="End-to-end ML workflows often straddle multiple tools/PLs…"/>
          <p:cNvSpPr/>
          <p:nvPr/>
        </p:nvSpPr>
        <p:spPr>
          <a:xfrm>
            <a:off x="357120" y="1185480"/>
            <a:ext cx="8450640" cy="3664800"/>
          </a:xfrm>
          <a:prstGeom prst="rect">
            <a:avLst/>
          </a:prstGeom>
          <a:noFill/>
          <a:ln w="12700">
            <a:noFill/>
          </a:ln>
        </p:spPr>
        <p:style>
          <a:lnRef idx="0"/>
          <a:fillRef idx="0"/>
          <a:effectRef idx="0"/>
          <a:fontRef idx="minor"/>
        </p:style>
        <p:txBody>
          <a:bodyPr lIns="34200" rIns="34200" tIns="45000" bIns="45000" anchor="t">
            <a:normAutofit fontScale="83888"/>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End-to-end ML workflows often straddle multiple tools/PLs</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This causes 2 main types of debts: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Glue code</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Abstraction debt</a:t>
            </a:r>
            <a:endParaRPr b="0" lang="en-US" sz="2400" spc="-1" strike="noStrike">
              <a:solidFill>
                <a:srgbClr val="000000"/>
              </a:solidFill>
              <a:latin typeface="Arial"/>
            </a:endParaRPr>
          </a:p>
          <a:p>
            <a:pPr marL="380880"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Potential mitigation approaches: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Encapsulation with multiple levels of APIs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Standardize execution engines/frameworks</a:t>
            </a:r>
            <a:endParaRPr b="0" lang="en-US" sz="2400" spc="-1" strike="noStrike">
              <a:solidFill>
                <a:srgbClr val="000000"/>
              </a:solidFill>
              <a:latin typeface="Arial"/>
            </a:endParaRPr>
          </a:p>
        </p:txBody>
      </p:sp>
      <p:grpSp>
        <p:nvGrpSpPr>
          <p:cNvPr id="251" name="Group"/>
          <p:cNvGrpSpPr/>
          <p:nvPr/>
        </p:nvGrpSpPr>
        <p:grpSpPr>
          <a:xfrm>
            <a:off x="1143000" y="0"/>
            <a:ext cx="6857640" cy="914040"/>
            <a:chOff x="1143000" y="0"/>
            <a:chExt cx="6857640" cy="914040"/>
          </a:xfrm>
        </p:grpSpPr>
        <p:sp>
          <p:nvSpPr>
            <p:cNvPr id="252"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53" name="Debt Source 4: Cross dependencies"/>
            <p:cNvSpPr/>
            <p:nvPr/>
          </p:nvSpPr>
          <p:spPr>
            <a:xfrm>
              <a:off x="1143000" y="19440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Debt Source 4: Cross </a:t>
              </a:r>
              <a:r>
                <a:rPr b="0" lang="en-IN" sz="3000" spc="-1" strike="noStrike">
                  <a:solidFill>
                    <a:srgbClr val="ffffff"/>
                  </a:solidFill>
                  <a:latin typeface="Arial"/>
                  <a:ea typeface="Arial"/>
                </a:rPr>
                <a:t>D</a:t>
              </a:r>
              <a:r>
                <a:rPr b="0" lang="en-US" sz="3000" spc="-1" strike="noStrike">
                  <a:solidFill>
                    <a:srgbClr val="ffffff"/>
                  </a:solidFill>
                  <a:latin typeface="Arial"/>
                  <a:ea typeface="Arial"/>
                </a:rPr>
                <a:t>ependencies</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0"/>
                      </p:stCondLst>
                      <p:childTnLst>
                        <p:par>
                          <p:cTn id="198" fill="hold">
                            <p:stCondLst>
                              <p:cond delay="0"/>
                            </p:stCondLst>
                            <p:childTnLst>
                              <p:par>
                                <p:cTn id="199" nodeType="afterEffect" fill="hold" presetClass="entr" presetID="1">
                                  <p:stCondLst>
                                    <p:cond delay="0"/>
                                  </p:stCondLst>
                                  <p:childTnLst>
                                    <p:set>
                                      <p:cBhvr>
                                        <p:cTn id="200" dur="indefinite" fill="hold"/>
                                        <p:tgtEl>
                                          <p:spTgt spid="250"/>
                                        </p:tgtEl>
                                        <p:attrNameLst>
                                          <p:attrName>style.visibility</p:attrName>
                                        </p:attrNameLst>
                                      </p:cBhvr>
                                      <p:to>
                                        <p:strVal val="visible"/>
                                      </p:to>
                                    </p:set>
                                  </p:childTnLst>
                                </p:cTn>
                              </p:par>
                              <p:par>
                                <p:cTn id="201" nodeType="withEffect" fill="hold" presetClass="entr" presetID="1">
                                  <p:stCondLst>
                                    <p:cond delay="0"/>
                                  </p:stCondLst>
                                  <p:childTnLst>
                                    <p:set>
                                      <p:cBhvr>
                                        <p:cTn id="202" dur="indefinite" fill="hold"/>
                                        <p:tgtEl>
                                          <p:spTgt spid="250">
                                            <p:txEl>
                                              <p:pRg st="0" end="0"/>
                                            </p:txEl>
                                          </p:spTgt>
                                        </p:tgtEl>
                                        <p:attrNameLst>
                                          <p:attrName>style.visibility</p:attrName>
                                        </p:attrNameLst>
                                      </p:cBhvr>
                                      <p:to>
                                        <p:strVal val="visible"/>
                                      </p:to>
                                    </p:set>
                                  </p:childTnLst>
                                </p:cTn>
                              </p:par>
                              <p:par>
                                <p:cTn id="203" nodeType="withEffect" fill="hold" presetClass="entr" presetID="1">
                                  <p:stCondLst>
                                    <p:cond delay="0"/>
                                  </p:stCondLst>
                                  <p:childTnLst>
                                    <p:set>
                                      <p:cBhvr>
                                        <p:cTn id="204" dur="indefinite" fill="hold"/>
                                        <p:tgtEl>
                                          <p:spTgt spid="250">
                                            <p:txEl>
                                              <p:pRg st="2" end="2"/>
                                            </p:txEl>
                                          </p:spTgt>
                                        </p:tgtEl>
                                        <p:attrNameLst>
                                          <p:attrName>style.visibility</p:attrName>
                                        </p:attrNameLst>
                                      </p:cBhvr>
                                      <p:to>
                                        <p:strVal val="visible"/>
                                      </p:to>
                                    </p:set>
                                  </p:childTnLst>
                                </p:cTn>
                              </p:par>
                              <p:par>
                                <p:cTn id="205" nodeType="withEffect" fill="hold" presetClass="entr" presetID="1">
                                  <p:stCondLst>
                                    <p:cond delay="0"/>
                                  </p:stCondLst>
                                  <p:childTnLst>
                                    <p:set>
                                      <p:cBhvr>
                                        <p:cTn id="206" dur="indefinite" fill="hold"/>
                                        <p:tgtEl>
                                          <p:spTgt spid="250">
                                            <p:txEl>
                                              <p:pRg st="3" end="3"/>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indefinite" fill="hold"/>
                                        <p:tgtEl>
                                          <p:spTgt spid="250">
                                            <p:txEl>
                                              <p:pRg st="4" end="4"/>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indefinite" fill="hold"/>
                                        <p:tgtEl>
                                          <p:spTgt spid="250">
                                            <p:txEl>
                                              <p:pRg st="6" end="6"/>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indefinite" fill="hold"/>
                                        <p:tgtEl>
                                          <p:spTgt spid="250">
                                            <p:txEl>
                                              <p:pRg st="7" end="7"/>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indefinite" fill="hold"/>
                                        <p:tgtEl>
                                          <p:spTgt spid="25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54" name="PlaceHolder 1"/>
          <p:cNvSpPr>
            <a:spLocks noGrp="1"/>
          </p:cNvSpPr>
          <p:nvPr>
            <p:ph type="sldNum" idx="35"/>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55" name="ML is coupled to application’s underlying concept/distribution…"/>
          <p:cNvSpPr/>
          <p:nvPr/>
        </p:nvSpPr>
        <p:spPr>
          <a:xfrm>
            <a:off x="285840" y="1185480"/>
            <a:ext cx="8793720" cy="3736080"/>
          </a:xfrm>
          <a:prstGeom prst="rect">
            <a:avLst/>
          </a:prstGeom>
          <a:noFill/>
          <a:ln w="12700">
            <a:noFill/>
          </a:ln>
        </p:spPr>
        <p:style>
          <a:lnRef idx="0"/>
          <a:fillRef idx="0"/>
          <a:effectRef idx="0"/>
          <a:fontRef idx="minor"/>
        </p:style>
        <p:txBody>
          <a:bodyPr lIns="34200" rIns="34200" tIns="45000" bIns="45000" anchor="t">
            <a:normAutofit fontScale="87222"/>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ML is coupled to application’s underlying concept/distribution</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This causes 2 main types of debts: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Concept drift</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Feedback loops</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Potential mitigation approaches:</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Monitoring and actionable recourse</a:t>
            </a:r>
            <a:endParaRPr b="0" lang="en-US" sz="2400" spc="-1" strike="noStrike">
              <a:solidFill>
                <a:srgbClr val="000000"/>
              </a:solidFill>
              <a:latin typeface="Arial"/>
            </a:endParaRPr>
          </a:p>
          <a:p>
            <a:pPr lvl="1" marL="621720" indent="-240840" defTabSz="914400">
              <a:lnSpc>
                <a:spcPct val="110000"/>
              </a:lnSpc>
              <a:spcBef>
                <a:spcPts val="451"/>
              </a:spcBef>
              <a:buClr>
                <a:srgbClr val="535353"/>
              </a:buClr>
              <a:buFont typeface="OpenSymbol"/>
              <a:buAutoNum type="arabicPeriod"/>
            </a:pPr>
            <a:r>
              <a:rPr b="0" lang="en-US" sz="2400" spc="-1" strike="noStrike">
                <a:solidFill>
                  <a:srgbClr val="535353"/>
                </a:solidFill>
                <a:latin typeface="Arial"/>
                <a:ea typeface="Arial"/>
              </a:rPr>
              <a:t>Organization-wide A/B test controls</a:t>
            </a:r>
            <a:endParaRPr b="0" lang="en-US" sz="2400" spc="-1" strike="noStrike">
              <a:solidFill>
                <a:srgbClr val="000000"/>
              </a:solidFill>
              <a:latin typeface="Arial"/>
            </a:endParaRPr>
          </a:p>
        </p:txBody>
      </p:sp>
      <p:grpSp>
        <p:nvGrpSpPr>
          <p:cNvPr id="256" name="Group"/>
          <p:cNvGrpSpPr/>
          <p:nvPr/>
        </p:nvGrpSpPr>
        <p:grpSpPr>
          <a:xfrm>
            <a:off x="1143000" y="0"/>
            <a:ext cx="6857640" cy="914040"/>
            <a:chOff x="1143000" y="0"/>
            <a:chExt cx="6857640" cy="914040"/>
          </a:xfrm>
        </p:grpSpPr>
        <p:sp>
          <p:nvSpPr>
            <p:cNvPr id="257"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58" name="Debt Source 5: Concept Evolution"/>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Debt Source 5: Concept Evolution</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217" dur="indefinite" restart="never" nodeType="tmRoot">
          <p:childTnLst>
            <p:seq>
              <p:cTn id="218" dur="indefinite" nodeType="mainSeq">
                <p:childTnLst>
                  <p:par>
                    <p:cTn id="219" fill="hold">
                      <p:stCondLst>
                        <p:cond delay="0"/>
                      </p:stCondLst>
                      <p:childTnLst>
                        <p:par>
                          <p:cTn id="220" fill="hold">
                            <p:stCondLst>
                              <p:cond delay="0"/>
                            </p:stCondLst>
                            <p:childTnLst>
                              <p:par>
                                <p:cTn id="221" nodeType="afterEffect" fill="hold" presetClass="entr" presetID="1">
                                  <p:stCondLst>
                                    <p:cond delay="0"/>
                                  </p:stCondLst>
                                  <p:childTnLst>
                                    <p:set>
                                      <p:cBhvr>
                                        <p:cTn id="222" dur="indefinite" fill="hold"/>
                                        <p:tgtEl>
                                          <p:spTgt spid="255"/>
                                        </p:tgtEl>
                                        <p:attrNameLst>
                                          <p:attrName>style.visibility</p:attrName>
                                        </p:attrNameLst>
                                      </p:cBhvr>
                                      <p:to>
                                        <p:strVal val="visible"/>
                                      </p:to>
                                    </p:set>
                                  </p:childTnLst>
                                </p:cTn>
                              </p:par>
                              <p:par>
                                <p:cTn id="223" nodeType="withEffect" fill="hold" presetClass="entr" presetID="1">
                                  <p:stCondLst>
                                    <p:cond delay="0"/>
                                  </p:stCondLst>
                                  <p:childTnLst>
                                    <p:set>
                                      <p:cBhvr>
                                        <p:cTn id="224" dur="indefinite" fill="hold"/>
                                        <p:tgtEl>
                                          <p:spTgt spid="255">
                                            <p:txEl>
                                              <p:pRg st="0" end="0"/>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indefinite" fill="hold"/>
                                        <p:tgtEl>
                                          <p:spTgt spid="255">
                                            <p:txEl>
                                              <p:pRg st="2" end="2"/>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indefinite" fill="hold"/>
                                        <p:tgtEl>
                                          <p:spTgt spid="255">
                                            <p:txEl>
                                              <p:pRg st="3" end="3"/>
                                            </p:txEl>
                                          </p:spTgt>
                                        </p:tgtEl>
                                        <p:attrNameLst>
                                          <p:attrName>style.visibility</p:attrName>
                                        </p:attrNameLst>
                                      </p:cBhvr>
                                      <p:to>
                                        <p:strVal val="visible"/>
                                      </p:to>
                                    </p:set>
                                  </p:childTnLst>
                                </p:cTn>
                              </p:par>
                              <p:par>
                                <p:cTn id="229" nodeType="withEffect" fill="hold" presetClass="entr" presetID="1">
                                  <p:stCondLst>
                                    <p:cond delay="0"/>
                                  </p:stCondLst>
                                  <p:childTnLst>
                                    <p:set>
                                      <p:cBhvr>
                                        <p:cTn id="230" dur="indefinite" fill="hold"/>
                                        <p:tgtEl>
                                          <p:spTgt spid="255">
                                            <p:txEl>
                                              <p:pRg st="4" end="4"/>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indefinite" fill="hold"/>
                                        <p:tgtEl>
                                          <p:spTgt spid="255">
                                            <p:txEl>
                                              <p:pRg st="6" end="6"/>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indefinite" fill="hold"/>
                                        <p:tgtEl>
                                          <p:spTgt spid="255">
                                            <p:txEl>
                                              <p:pRg st="7" end="7"/>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indefinite" fill="hold"/>
                                        <p:tgtEl>
                                          <p:spTgt spid="25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59" name="PlaceHolder 1"/>
          <p:cNvSpPr>
            <a:spLocks noGrp="1"/>
          </p:cNvSpPr>
          <p:nvPr>
            <p:ph type="sldNum" idx="36"/>
          </p:nvPr>
        </p:nvSpPr>
        <p:spPr>
          <a:xfrm>
            <a:off x="8185320" y="4767120"/>
            <a:ext cx="501120" cy="273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sp>
        <p:nvSpPr>
          <p:cNvPr id="260" name="Goal: Pay off ML technical debt for modern ML…"/>
          <p:cNvSpPr/>
          <p:nvPr/>
        </p:nvSpPr>
        <p:spPr>
          <a:xfrm>
            <a:off x="364320" y="1200240"/>
            <a:ext cx="8214840" cy="3653640"/>
          </a:xfrm>
          <a:prstGeom prst="rect">
            <a:avLst/>
          </a:prstGeom>
          <a:noFill/>
          <a:ln w="12700">
            <a:noFill/>
          </a:ln>
        </p:spPr>
        <p:style>
          <a:lnRef idx="0"/>
          <a:fillRef idx="0"/>
          <a:effectRef idx="0"/>
          <a:fontRef idx="minor"/>
        </p:style>
        <p:txBody>
          <a:bodyPr lIns="34200" rIns="34200" tIns="45000" bIns="45000" anchor="t">
            <a:normAutofit fontScale="87222" lnSpcReduction="10000"/>
          </a:bodyPr>
          <a:p>
            <a:pPr marL="25704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Goal:</a:t>
            </a:r>
            <a:r>
              <a:rPr b="0" lang="en-US" sz="2400" spc="-1" strike="noStrike">
                <a:solidFill>
                  <a:srgbClr val="535353"/>
                </a:solidFill>
                <a:latin typeface="Arial"/>
                <a:ea typeface="Arial"/>
              </a:rPr>
              <a:t> Pay off technical debt of </a:t>
            </a:r>
            <a:r>
              <a:rPr b="0" i="1" lang="en-US" sz="2400" spc="-1" strike="noStrike">
                <a:solidFill>
                  <a:srgbClr val="535353"/>
                </a:solidFill>
                <a:latin typeface="Arial"/>
                <a:ea typeface="Arial"/>
              </a:rPr>
              <a:t>modern ML systems</a:t>
            </a:r>
            <a:endParaRPr b="0" lang="en-US" sz="2400" spc="-1" strike="noStrike">
              <a:solidFill>
                <a:srgbClr val="000000"/>
              </a:solidFill>
              <a:latin typeface="Arial"/>
            </a:endParaRPr>
          </a:p>
          <a:p>
            <a:pPr defTabSz="914400">
              <a:lnSpc>
                <a:spcPct val="110000"/>
              </a:lnSpc>
              <a:spcBef>
                <a:spcPts val="451"/>
              </a:spcBef>
            </a:pPr>
            <a:endParaRPr b="0" lang="en-US" sz="2400" spc="-1" strike="noStrike">
              <a:solidFill>
                <a:srgbClr val="000000"/>
              </a:solidFill>
              <a:latin typeface="Arial"/>
            </a:endParaRPr>
          </a:p>
          <a:p>
            <a:pPr marL="257040" indent="-257040" defTabSz="914400">
              <a:lnSpc>
                <a:spcPct val="110000"/>
              </a:lnSpc>
              <a:spcBef>
                <a:spcPts val="451"/>
              </a:spcBef>
              <a:buClr>
                <a:srgbClr val="92d050"/>
              </a:buClr>
              <a:buFont typeface="OpenSymbol"/>
              <a:buChar char="❖"/>
            </a:pPr>
            <a:r>
              <a:rPr b="0" lang="en-US" sz="2400" spc="-1" strike="noStrike">
                <a:solidFill>
                  <a:srgbClr val="535353"/>
                </a:solidFill>
                <a:latin typeface="Arial"/>
                <a:ea typeface="Arial"/>
              </a:rPr>
              <a:t>No consensus yet on “canonical” architecture but 3 things:</a:t>
            </a:r>
            <a:endParaRPr b="0" lang="en-US" sz="2400" spc="-1" strike="noStrike">
              <a:solidFill>
                <a:srgbClr val="000000"/>
              </a:solidFill>
              <a:latin typeface="Arial"/>
            </a:endParaRPr>
          </a:p>
          <a:p>
            <a:pPr lvl="1" marL="60012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End-to-end governance</a:t>
            </a:r>
            <a:r>
              <a:rPr b="0" lang="en-US" sz="2400" spc="-1" strike="noStrike">
                <a:solidFill>
                  <a:srgbClr val="535353"/>
                </a:solidFill>
                <a:latin typeface="Arial"/>
                <a:ea typeface="Arial"/>
              </a:rPr>
              <a:t>: access control, versioning, usage control, deployment support, monitoring</a:t>
            </a:r>
            <a:endParaRPr b="0" lang="en-US" sz="2400" spc="-1" strike="noStrike">
              <a:solidFill>
                <a:srgbClr val="000000"/>
              </a:solidFill>
              <a:latin typeface="Arial"/>
            </a:endParaRPr>
          </a:p>
          <a:p>
            <a:pPr lvl="1" marL="60012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Share components</a:t>
            </a:r>
            <a:r>
              <a:rPr b="0" lang="en-US" sz="2400" spc="-1" strike="noStrike">
                <a:solidFill>
                  <a:srgbClr val="535353"/>
                </a:solidFill>
                <a:latin typeface="Arial"/>
                <a:ea typeface="Arial"/>
              </a:rPr>
              <a:t> across apps/ users; less glue code, more code reuse, more automation</a:t>
            </a:r>
            <a:endParaRPr b="0" lang="en-US" sz="2400" spc="-1" strike="noStrike">
              <a:solidFill>
                <a:srgbClr val="000000"/>
              </a:solidFill>
              <a:latin typeface="Arial"/>
            </a:endParaRPr>
          </a:p>
          <a:p>
            <a:pPr lvl="1" marL="600120" indent="-257040" defTabSz="914400">
              <a:lnSpc>
                <a:spcPct val="110000"/>
              </a:lnSpc>
              <a:spcBef>
                <a:spcPts val="451"/>
              </a:spcBef>
              <a:buClr>
                <a:srgbClr val="92d050"/>
              </a:buClr>
              <a:buFont typeface="OpenSymbol"/>
              <a:buChar char="❖"/>
            </a:pPr>
            <a:r>
              <a:rPr b="1" lang="en-US" sz="2400" spc="-1" strike="noStrike">
                <a:solidFill>
                  <a:srgbClr val="535353"/>
                </a:solidFill>
                <a:latin typeface="Arial"/>
                <a:ea typeface="Arial"/>
              </a:rPr>
              <a:t>Standardization of APIs</a:t>
            </a:r>
            <a:r>
              <a:rPr b="0" lang="en-US" sz="2400" spc="-1" strike="noStrike">
                <a:solidFill>
                  <a:srgbClr val="535353"/>
                </a:solidFill>
                <a:latin typeface="Arial"/>
                <a:ea typeface="Arial"/>
              </a:rPr>
              <a:t> for data, features, ML code, configs; lower abstraction debt, fewer pipeline jungles, less manual handling/errors</a:t>
            </a:r>
            <a:endParaRPr b="0" lang="en-US" sz="2400" spc="-1" strike="noStrike">
              <a:solidFill>
                <a:srgbClr val="000000"/>
              </a:solidFill>
              <a:latin typeface="Arial"/>
            </a:endParaRPr>
          </a:p>
        </p:txBody>
      </p:sp>
      <p:grpSp>
        <p:nvGrpSpPr>
          <p:cNvPr id="261" name="Group"/>
          <p:cNvGrpSpPr/>
          <p:nvPr/>
        </p:nvGrpSpPr>
        <p:grpSpPr>
          <a:xfrm>
            <a:off x="1143000" y="0"/>
            <a:ext cx="6857640" cy="914040"/>
            <a:chOff x="1143000" y="0"/>
            <a:chExt cx="6857640" cy="914040"/>
          </a:xfrm>
        </p:grpSpPr>
        <p:sp>
          <p:nvSpPr>
            <p:cNvPr id="262"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63" name="Introducing ML Platforms"/>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Introducing ML Platforms</a:t>
              </a:r>
              <a:endParaRPr b="0" lang="en-US" sz="30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0"/>
                      </p:stCondLst>
                      <p:childTnLst>
                        <p:par>
                          <p:cTn id="242" fill="hold">
                            <p:stCondLst>
                              <p:cond delay="0"/>
                            </p:stCondLst>
                            <p:childTnLst>
                              <p:par>
                                <p:cTn id="243" nodeType="withEffect" fill="hold" presetClass="entr" presetID="1">
                                  <p:stCondLst>
                                    <p:cond delay="0"/>
                                  </p:stCondLst>
                                  <p:childTnLst>
                                    <p:set>
                                      <p:cBhvr>
                                        <p:cTn id="244" dur="indefinite" fill="hold"/>
                                        <p:tgtEl>
                                          <p:spTgt spid="260"/>
                                        </p:tgtEl>
                                        <p:attrNameLst>
                                          <p:attrName>style.visibility</p:attrName>
                                        </p:attrNameLst>
                                      </p:cBhvr>
                                      <p:to>
                                        <p:strVal val="visible"/>
                                      </p:to>
                                    </p:set>
                                  </p:childTnLst>
                                </p:cTn>
                              </p:par>
                              <p:par>
                                <p:cTn id="245" nodeType="withEffect" fill="hold" presetClass="entr" presetID="1">
                                  <p:stCondLst>
                                    <p:cond delay="0"/>
                                  </p:stCondLst>
                                  <p:childTnLst>
                                    <p:set>
                                      <p:cBhvr>
                                        <p:cTn id="246" dur="indefinite" fill="hold"/>
                                        <p:tgtEl>
                                          <p:spTgt spid="260">
                                            <p:txEl>
                                              <p:pRg st="0" end="0"/>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indefinite" fill="hold"/>
                                        <p:tgtEl>
                                          <p:spTgt spid="260">
                                            <p:txEl>
                                              <p:pRg st="2" end="2"/>
                                            </p:txEl>
                                          </p:spTgt>
                                        </p:tgtEl>
                                        <p:attrNameLst>
                                          <p:attrName>style.visibility</p:attrName>
                                        </p:attrNameLst>
                                      </p:cBhvr>
                                      <p:to>
                                        <p:strVal val="visible"/>
                                      </p:to>
                                    </p:set>
                                  </p:childTnLst>
                                </p:cTn>
                              </p:par>
                              <p:par>
                                <p:cTn id="249" nodeType="withEffect" fill="hold" presetClass="entr" presetID="1">
                                  <p:stCondLst>
                                    <p:cond delay="0"/>
                                  </p:stCondLst>
                                  <p:childTnLst>
                                    <p:set>
                                      <p:cBhvr>
                                        <p:cTn id="250" dur="indefinite" fill="hold"/>
                                        <p:tgtEl>
                                          <p:spTgt spid="260">
                                            <p:txEl>
                                              <p:pRg st="3" end="3"/>
                                            </p:txEl>
                                          </p:spTgt>
                                        </p:tgtEl>
                                        <p:attrNameLst>
                                          <p:attrName>style.visibility</p:attrName>
                                        </p:attrNameLst>
                                      </p:cBhvr>
                                      <p:to>
                                        <p:strVal val="visible"/>
                                      </p:to>
                                    </p:set>
                                  </p:childTnLst>
                                </p:cTn>
                              </p:par>
                              <p:par>
                                <p:cTn id="251" nodeType="withEffect" fill="hold" presetClass="entr" presetID="1">
                                  <p:stCondLst>
                                    <p:cond delay="0"/>
                                  </p:stCondLst>
                                  <p:childTnLst>
                                    <p:set>
                                      <p:cBhvr>
                                        <p:cTn id="252" dur="indefinite" fill="hold"/>
                                        <p:tgtEl>
                                          <p:spTgt spid="260">
                                            <p:txEl>
                                              <p:pRg st="4" end="4"/>
                                            </p:txEl>
                                          </p:spTgt>
                                        </p:tgtEl>
                                        <p:attrNameLst>
                                          <p:attrName>style.visibility</p:attrName>
                                        </p:attrNameLst>
                                      </p:cBhvr>
                                      <p:to>
                                        <p:strVal val="visible"/>
                                      </p:to>
                                    </p:set>
                                  </p:childTnLst>
                                </p:cTn>
                              </p:par>
                              <p:par>
                                <p:cTn id="253" nodeType="withEffect" fill="hold" presetClass="entr" presetID="1">
                                  <p:stCondLst>
                                    <p:cond delay="0"/>
                                  </p:stCondLst>
                                  <p:childTnLst>
                                    <p:set>
                                      <p:cBhvr>
                                        <p:cTn id="254" dur="indefinite" fill="hold"/>
                                        <p:tgtEl>
                                          <p:spTgt spid="26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64" name="PlaceHolder 1"/>
          <p:cNvSpPr>
            <a:spLocks noGrp="1"/>
          </p:cNvSpPr>
          <p:nvPr>
            <p:ph/>
          </p:nvPr>
        </p:nvSpPr>
        <p:spPr>
          <a:xfrm>
            <a:off x="1816920" y="2206800"/>
            <a:ext cx="8462880" cy="2189520"/>
          </a:xfrm>
          <a:prstGeom prst="rect">
            <a:avLst/>
          </a:prstGeom>
          <a:noFill/>
          <a:ln w="0">
            <a:noFill/>
          </a:ln>
        </p:spPr>
        <p:txBody>
          <a:bodyPr lIns="0" rIns="0" tIns="0" bIns="0" anchor="t">
            <a:noAutofit/>
          </a:bodyPr>
          <a:p>
            <a:pPr indent="0">
              <a:lnSpc>
                <a:spcPct val="100000"/>
              </a:lnSpc>
              <a:buNone/>
              <a:tabLst>
                <a:tab algn="l" pos="0"/>
              </a:tabLst>
            </a:pPr>
            <a:r>
              <a:rPr b="0" lang="en-GB" sz="1600" spc="-1" strike="noStrike">
                <a:solidFill>
                  <a:schemeClr val="dk1"/>
                </a:solidFill>
                <a:latin typeface="Arial"/>
              </a:rPr>
              <a:t>Data Storage: Raw data to build model from.</a:t>
            </a:r>
            <a:endParaRPr b="0" lang="en-US" sz="1600" spc="-1" strike="noStrike">
              <a:solidFill>
                <a:schemeClr val="dk1"/>
              </a:solidFill>
              <a:latin typeface="Arial"/>
            </a:endParaRPr>
          </a:p>
          <a:p>
            <a:pPr indent="0">
              <a:lnSpc>
                <a:spcPct val="100000"/>
              </a:lnSpc>
              <a:spcBef>
                <a:spcPts val="1199"/>
              </a:spcBef>
              <a:buNone/>
              <a:tabLst>
                <a:tab algn="l" pos="0"/>
              </a:tabLst>
            </a:pPr>
            <a:r>
              <a:rPr b="0" lang="en-GB" sz="1600" spc="-1" strike="noStrike">
                <a:solidFill>
                  <a:schemeClr val="dk1"/>
                </a:solidFill>
                <a:latin typeface="Arial"/>
              </a:rPr>
              <a:t>Processing: Cleaning and feature extraction.</a:t>
            </a:r>
            <a:endParaRPr b="0" lang="en-US" sz="1600" spc="-1" strike="noStrike">
              <a:solidFill>
                <a:schemeClr val="dk1"/>
              </a:solidFill>
              <a:latin typeface="Arial"/>
            </a:endParaRPr>
          </a:p>
          <a:p>
            <a:pPr indent="0">
              <a:lnSpc>
                <a:spcPct val="100000"/>
              </a:lnSpc>
              <a:spcBef>
                <a:spcPts val="1199"/>
              </a:spcBef>
              <a:buNone/>
              <a:tabLst>
                <a:tab algn="l" pos="0"/>
              </a:tabLst>
            </a:pPr>
            <a:r>
              <a:rPr b="0" lang="en-GB" sz="1600" spc="-1" strike="noStrike">
                <a:solidFill>
                  <a:schemeClr val="dk1"/>
                </a:solidFill>
                <a:latin typeface="Arial"/>
              </a:rPr>
              <a:t>Experiments: Figuring out which models might work.</a:t>
            </a:r>
            <a:endParaRPr b="0" lang="en-US" sz="1600" spc="-1" strike="noStrike">
              <a:solidFill>
                <a:schemeClr val="dk1"/>
              </a:solidFill>
              <a:latin typeface="Arial"/>
            </a:endParaRPr>
          </a:p>
          <a:p>
            <a:pPr indent="0">
              <a:lnSpc>
                <a:spcPct val="100000"/>
              </a:lnSpc>
              <a:spcBef>
                <a:spcPts val="1199"/>
              </a:spcBef>
              <a:buNone/>
              <a:tabLst>
                <a:tab algn="l" pos="0"/>
              </a:tabLst>
            </a:pPr>
            <a:r>
              <a:rPr b="0" lang="en-GB" sz="1600" spc="-1" strike="noStrike">
                <a:solidFill>
                  <a:schemeClr val="dk1"/>
                </a:solidFill>
                <a:latin typeface="Arial"/>
              </a:rPr>
              <a:t>Validation: Checking the models.</a:t>
            </a:r>
            <a:endParaRPr b="0" lang="en-US" sz="1600" spc="-1" strike="noStrike">
              <a:solidFill>
                <a:schemeClr val="dk1"/>
              </a:solidFill>
              <a:latin typeface="Arial"/>
            </a:endParaRPr>
          </a:p>
          <a:p>
            <a:pPr indent="0">
              <a:lnSpc>
                <a:spcPct val="100000"/>
              </a:lnSpc>
              <a:spcBef>
                <a:spcPts val="1199"/>
              </a:spcBef>
              <a:buNone/>
              <a:tabLst>
                <a:tab algn="l" pos="0"/>
              </a:tabLst>
            </a:pPr>
            <a:r>
              <a:rPr b="0" lang="en-GB" sz="1600" spc="-1" strike="noStrike">
                <a:solidFill>
                  <a:schemeClr val="dk1"/>
                </a:solidFill>
                <a:latin typeface="Arial"/>
              </a:rPr>
              <a:t>Training Runs: Build model with more data.</a:t>
            </a:r>
            <a:endParaRPr b="0" lang="en-US" sz="1600" spc="-1" strike="noStrike">
              <a:solidFill>
                <a:schemeClr val="dk1"/>
              </a:solidFill>
              <a:latin typeface="Arial"/>
            </a:endParaRPr>
          </a:p>
          <a:p>
            <a:pPr indent="0">
              <a:lnSpc>
                <a:spcPct val="100000"/>
              </a:lnSpc>
              <a:spcBef>
                <a:spcPts val="1199"/>
              </a:spcBef>
              <a:buNone/>
              <a:tabLst>
                <a:tab algn="l" pos="0"/>
              </a:tabLst>
            </a:pPr>
            <a:r>
              <a:rPr b="0" lang="en-GB" sz="1600" spc="-1" strike="noStrike">
                <a:solidFill>
                  <a:schemeClr val="dk1"/>
                </a:solidFill>
                <a:latin typeface="Arial"/>
              </a:rPr>
              <a:t>Rollout: Take to prod.</a:t>
            </a:r>
            <a:endParaRPr b="0" lang="en-US" sz="1600" spc="-1" strike="noStrike">
              <a:solidFill>
                <a:schemeClr val="dk1"/>
              </a:solidFill>
              <a:latin typeface="Arial"/>
            </a:endParaRPr>
          </a:p>
          <a:p>
            <a:pPr indent="0">
              <a:lnSpc>
                <a:spcPct val="100000"/>
              </a:lnSpc>
              <a:spcBef>
                <a:spcPts val="1199"/>
              </a:spcBef>
              <a:spcAft>
                <a:spcPts val="1199"/>
              </a:spcAft>
              <a:buNone/>
              <a:tabLst>
                <a:tab algn="l" pos="0"/>
              </a:tabLst>
            </a:pPr>
            <a:r>
              <a:rPr b="0" lang="en-GB" sz="1600" spc="-1" strike="noStrike">
                <a:solidFill>
                  <a:schemeClr val="dk1"/>
                </a:solidFill>
                <a:latin typeface="Arial"/>
              </a:rPr>
              <a:t>Monitoring: Ensure it keeps working.</a:t>
            </a:r>
            <a:endParaRPr b="0" lang="en-US" sz="1600" spc="-1" strike="noStrike">
              <a:solidFill>
                <a:schemeClr val="dk1"/>
              </a:solidFill>
              <a:latin typeface="Arial"/>
            </a:endParaRPr>
          </a:p>
        </p:txBody>
      </p:sp>
      <p:sp>
        <p:nvSpPr>
          <p:cNvPr id="265" name="PlaceHolder 2"/>
          <p:cNvSpPr>
            <a:spLocks noGrp="1"/>
          </p:cNvSpPr>
          <p:nvPr>
            <p:ph type="sldNum" idx="37"/>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chemeClr val="dk1">
                  <a:tint val="75000"/>
                </a:schemeClr>
              </a:solidFill>
              <a:latin typeface="Arial"/>
            </a:endParaRPr>
          </a:p>
        </p:txBody>
      </p:sp>
      <p:sp>
        <p:nvSpPr>
          <p:cNvPr id="266" name="PlaceHolder 3"/>
          <p:cNvSpPr>
            <a:spLocks noGrp="1"/>
          </p:cNvSpPr>
          <p:nvPr>
            <p:ph type="sldNum" idx="38"/>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chemeClr val="dk1">
                  <a:tint val="75000"/>
                </a:schemeClr>
              </a:solidFill>
              <a:latin typeface="Arial"/>
            </a:endParaRPr>
          </a:p>
        </p:txBody>
      </p:sp>
      <p:pic>
        <p:nvPicPr>
          <p:cNvPr id="267" name="Google Shape;219;p26" descr=""/>
          <p:cNvPicPr/>
          <p:nvPr/>
        </p:nvPicPr>
        <p:blipFill>
          <a:blip r:embed="rId1"/>
          <a:stretch/>
        </p:blipFill>
        <p:spPr>
          <a:xfrm>
            <a:off x="-43560" y="0"/>
            <a:ext cx="9230760" cy="2189520"/>
          </a:xfrm>
          <a:prstGeom prst="rect">
            <a:avLst/>
          </a:prstGeom>
          <a:ln w="0">
            <a:noFill/>
          </a:ln>
        </p:spPr>
      </p:pic>
      <p:sp>
        <p:nvSpPr>
          <p:cNvPr id="268" name="PlaceHolder 4"/>
          <p:cNvSpPr>
            <a:spLocks noGrp="1"/>
          </p:cNvSpPr>
          <p:nvPr>
            <p:ph type="subTitle"/>
          </p:nvPr>
        </p:nvSpPr>
        <p:spPr>
          <a:xfrm>
            <a:off x="2477880" y="6840"/>
            <a:ext cx="8817120" cy="426240"/>
          </a:xfrm>
          <a:prstGeom prst="rect">
            <a:avLst/>
          </a:prstGeom>
          <a:noFill/>
          <a:ln w="0">
            <a:noFill/>
          </a:ln>
        </p:spPr>
        <p:txBody>
          <a:bodyPr lIns="0" rIns="0" tIns="0" bIns="0" anchor="t">
            <a:noAutofit/>
          </a:bodyPr>
          <a:p>
            <a:pPr>
              <a:lnSpc>
                <a:spcPct val="100000"/>
              </a:lnSpc>
              <a:spcAft>
                <a:spcPts val="1199"/>
              </a:spcAft>
              <a:tabLst>
                <a:tab algn="l" pos="0"/>
              </a:tabLst>
            </a:pPr>
            <a:r>
              <a:rPr b="0" lang="en-IN" sz="1600" spc="-1" strike="noStrike">
                <a:solidFill>
                  <a:schemeClr val="dk1"/>
                </a:solidFill>
                <a:latin typeface="Inter SemiBold"/>
                <a:ea typeface="Inter SemiBold"/>
              </a:rPr>
              <a:t>Revisit the </a:t>
            </a:r>
            <a:r>
              <a:rPr b="0" lang="en-GB" sz="1600" spc="-1" strike="noStrike">
                <a:solidFill>
                  <a:schemeClr val="dk1"/>
                </a:solidFill>
                <a:latin typeface="Inter SemiBold"/>
                <a:ea typeface="Inter SemiBold"/>
              </a:rPr>
              <a:t>ML Workflow: High Level</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69" name="Google Shape;225;p27"/>
          <p:cNvSpPr/>
          <p:nvPr/>
        </p:nvSpPr>
        <p:spPr>
          <a:xfrm>
            <a:off x="7273080" y="4467240"/>
            <a:ext cx="1680120" cy="630720"/>
          </a:xfrm>
          <a:prstGeom prst="rect">
            <a:avLst/>
          </a:prstGeom>
          <a:solidFill>
            <a:srgbClr val="ffffff"/>
          </a:solidFill>
          <a:ln w="9525">
            <a:solidFill>
              <a:srgbClr val="fffff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70" name="Google Shape;226;p27"/>
          <p:cNvSpPr/>
          <p:nvPr/>
        </p:nvSpPr>
        <p:spPr>
          <a:xfrm>
            <a:off x="60120" y="4409280"/>
            <a:ext cx="1513800" cy="630720"/>
          </a:xfrm>
          <a:prstGeom prst="rect">
            <a:avLst/>
          </a:prstGeom>
          <a:solidFill>
            <a:srgbClr val="ffffff"/>
          </a:solidFill>
          <a:ln w="9525">
            <a:solidFill>
              <a:srgbClr val="fffff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chemeClr val="dk1"/>
              </a:solidFill>
              <a:latin typeface="Arial"/>
            </a:endParaRPr>
          </a:p>
        </p:txBody>
      </p:sp>
      <p:pic>
        <p:nvPicPr>
          <p:cNvPr id="271" name="Google Shape;227;p27" descr=""/>
          <p:cNvPicPr/>
          <p:nvPr/>
        </p:nvPicPr>
        <p:blipFill>
          <a:blip r:embed="rId1"/>
          <a:srcRect l="2342" t="0" r="5814" b="0"/>
          <a:stretch/>
        </p:blipFill>
        <p:spPr>
          <a:xfrm>
            <a:off x="4989960" y="2673360"/>
            <a:ext cx="2002320" cy="236520"/>
          </a:xfrm>
          <a:prstGeom prst="rect">
            <a:avLst/>
          </a:prstGeom>
          <a:ln w="0">
            <a:noFill/>
          </a:ln>
        </p:spPr>
      </p:pic>
      <p:pic>
        <p:nvPicPr>
          <p:cNvPr id="272" name="Google Shape;228;p27" descr=""/>
          <p:cNvPicPr/>
          <p:nvPr/>
        </p:nvPicPr>
        <p:blipFill>
          <a:blip r:embed="rId2"/>
          <a:stretch/>
        </p:blipFill>
        <p:spPr>
          <a:xfrm flipH="1">
            <a:off x="8057880" y="2965320"/>
            <a:ext cx="1014120" cy="1321200"/>
          </a:xfrm>
          <a:prstGeom prst="rect">
            <a:avLst/>
          </a:prstGeom>
          <a:ln w="0">
            <a:noFill/>
          </a:ln>
        </p:spPr>
      </p:pic>
      <p:pic>
        <p:nvPicPr>
          <p:cNvPr id="273" name="Google Shape;229;p27" descr=""/>
          <p:cNvPicPr/>
          <p:nvPr/>
        </p:nvPicPr>
        <p:blipFill>
          <a:blip r:embed="rId3"/>
          <a:stretch/>
        </p:blipFill>
        <p:spPr>
          <a:xfrm>
            <a:off x="4509360" y="804240"/>
            <a:ext cx="1825200" cy="1512000"/>
          </a:xfrm>
          <a:prstGeom prst="rect">
            <a:avLst/>
          </a:prstGeom>
          <a:ln w="0">
            <a:noFill/>
          </a:ln>
        </p:spPr>
      </p:pic>
      <p:pic>
        <p:nvPicPr>
          <p:cNvPr id="274" name="Google Shape;230;p27" descr=""/>
          <p:cNvPicPr/>
          <p:nvPr/>
        </p:nvPicPr>
        <p:blipFill>
          <a:blip r:embed="rId4"/>
          <a:srcRect l="0" t="21165" r="22830" b="16368"/>
          <a:stretch/>
        </p:blipFill>
        <p:spPr>
          <a:xfrm>
            <a:off x="163080" y="2192760"/>
            <a:ext cx="3475800" cy="2623680"/>
          </a:xfrm>
          <a:prstGeom prst="rect">
            <a:avLst/>
          </a:prstGeom>
          <a:ln w="9525">
            <a:solidFill>
              <a:srgbClr val="000000"/>
            </a:solidFill>
            <a:round/>
          </a:ln>
        </p:spPr>
      </p:pic>
      <p:sp>
        <p:nvSpPr>
          <p:cNvPr id="275" name="Google Shape;231;p27"/>
          <p:cNvSpPr/>
          <p:nvPr/>
        </p:nvSpPr>
        <p:spPr>
          <a:xfrm>
            <a:off x="6357960" y="1832040"/>
            <a:ext cx="1080" cy="4320"/>
          </a:xfrm>
          <a:custGeom>
            <a:avLst/>
            <a:gdLst>
              <a:gd name="textAreaLeft" fmla="*/ 0 w 1080"/>
              <a:gd name="textAreaRight" fmla="*/ 1440 w 1080"/>
              <a:gd name="textAreaTop" fmla="*/ 0 h 4320"/>
              <a:gd name="textAreaBottom" fmla="*/ 4680 h 4320"/>
            </a:gdLst>
            <a:ahLst/>
            <a:rect l="textAreaLeft" t="textAreaTop" r="textAreaRight" b="textAreaBottom"/>
            <a:pathLst>
              <a:path w="61" h="180">
                <a:moveTo>
                  <a:pt x="1" y="0"/>
                </a:moveTo>
                <a:cubicBezTo>
                  <a:pt x="25" y="60"/>
                  <a:pt x="37" y="120"/>
                  <a:pt x="60" y="179"/>
                </a:cubicBezTo>
                <a:cubicBezTo>
                  <a:pt x="37" y="120"/>
                  <a:pt x="25" y="60"/>
                  <a:pt x="1" y="0"/>
                </a:cubicBezTo>
                <a:close/>
              </a:path>
            </a:pathLst>
          </a:custGeom>
          <a:solidFill>
            <a:srgbClr val="9389b2"/>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76" name="Google Shape;232;p27"/>
          <p:cNvSpPr/>
          <p:nvPr/>
        </p:nvSpPr>
        <p:spPr>
          <a:xfrm>
            <a:off x="6310080" y="1836720"/>
            <a:ext cx="1800" cy="720"/>
          </a:xfrm>
          <a:custGeom>
            <a:avLst/>
            <a:gdLst>
              <a:gd name="textAreaLeft" fmla="*/ 0 w 1800"/>
              <a:gd name="textAreaRight" fmla="*/ 2160 w 1800"/>
              <a:gd name="textAreaTop" fmla="*/ 0 h 720"/>
              <a:gd name="textAreaBottom" fmla="*/ 1080 h 720"/>
            </a:gdLst>
            <a:ahLst/>
            <a:rect l="textAreaLeft" t="textAreaTop" r="textAreaRight" b="textAreaBottom"/>
            <a:pathLst>
              <a:path w="85" h="49">
                <a:moveTo>
                  <a:pt x="1" y="1"/>
                </a:moveTo>
                <a:cubicBezTo>
                  <a:pt x="1" y="13"/>
                  <a:pt x="13" y="25"/>
                  <a:pt x="13" y="49"/>
                </a:cubicBezTo>
                <a:cubicBezTo>
                  <a:pt x="37" y="25"/>
                  <a:pt x="60" y="13"/>
                  <a:pt x="84" y="1"/>
                </a:cubicBezTo>
                <a:close/>
              </a:path>
            </a:pathLst>
          </a:custGeom>
          <a:solidFill>
            <a:srgbClr val="9389b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77" name="Google Shape;233;p27"/>
          <p:cNvSpPr/>
          <p:nvPr/>
        </p:nvSpPr>
        <p:spPr>
          <a:xfrm>
            <a:off x="6357240" y="1829160"/>
            <a:ext cx="3600" cy="1080"/>
          </a:xfrm>
          <a:custGeom>
            <a:avLst/>
            <a:gdLst>
              <a:gd name="textAreaLeft" fmla="*/ 0 w 3600"/>
              <a:gd name="textAreaRight" fmla="*/ 3960 w 3600"/>
              <a:gd name="textAreaTop" fmla="*/ 0 h 1080"/>
              <a:gd name="textAreaBottom" fmla="*/ 1440 h 1080"/>
            </a:gdLst>
            <a:ahLst/>
            <a:rect l="textAreaLeft" t="textAreaTop" r="textAreaRight" b="textAreaBottom"/>
            <a:pathLst>
              <a:path w="155" h="60">
                <a:moveTo>
                  <a:pt x="12" y="0"/>
                </a:moveTo>
                <a:cubicBezTo>
                  <a:pt x="0" y="24"/>
                  <a:pt x="0" y="36"/>
                  <a:pt x="24" y="60"/>
                </a:cubicBezTo>
                <a:cubicBezTo>
                  <a:pt x="48" y="48"/>
                  <a:pt x="71" y="36"/>
                  <a:pt x="155" y="12"/>
                </a:cubicBezTo>
                <a:cubicBezTo>
                  <a:pt x="60" y="0"/>
                  <a:pt x="36" y="0"/>
                  <a:pt x="12" y="0"/>
                </a:cubicBezTo>
                <a:close/>
              </a:path>
            </a:pathLst>
          </a:custGeom>
          <a:solidFill>
            <a:srgbClr val="9389b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78" name="Google Shape;234;p27"/>
          <p:cNvSpPr/>
          <p:nvPr/>
        </p:nvSpPr>
        <p:spPr>
          <a:xfrm>
            <a:off x="6359040" y="1842840"/>
            <a:ext cx="720" cy="1080"/>
          </a:xfrm>
          <a:custGeom>
            <a:avLst/>
            <a:gdLst>
              <a:gd name="textAreaLeft" fmla="*/ 0 w 720"/>
              <a:gd name="textAreaRight" fmla="*/ 1080 w 720"/>
              <a:gd name="textAreaTop" fmla="*/ 0 h 1080"/>
              <a:gd name="textAreaBottom" fmla="*/ 1440 h 1080"/>
            </a:gdLst>
            <a:ahLst/>
            <a:rect l="textAreaLeft" t="textAreaTop" r="textAreaRight" b="textAreaBottom"/>
            <a:pathLst>
              <a:path w="37" h="60">
                <a:moveTo>
                  <a:pt x="0" y="0"/>
                </a:moveTo>
                <a:cubicBezTo>
                  <a:pt x="0" y="24"/>
                  <a:pt x="0" y="36"/>
                  <a:pt x="0" y="60"/>
                </a:cubicBezTo>
                <a:cubicBezTo>
                  <a:pt x="12" y="48"/>
                  <a:pt x="24" y="36"/>
                  <a:pt x="36" y="24"/>
                </a:cubicBezTo>
                <a:cubicBezTo>
                  <a:pt x="24" y="12"/>
                  <a:pt x="12" y="12"/>
                  <a:pt x="0" y="0"/>
                </a:cubicBezTo>
                <a:close/>
              </a:path>
            </a:pathLst>
          </a:custGeom>
          <a:solidFill>
            <a:srgbClr val="7e72a3"/>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79" name="Google Shape;235;p27"/>
          <p:cNvSpPr/>
          <p:nvPr/>
        </p:nvSpPr>
        <p:spPr>
          <a:xfrm>
            <a:off x="6359040" y="1839600"/>
            <a:ext cx="720" cy="1440"/>
          </a:xfrm>
          <a:custGeom>
            <a:avLst/>
            <a:gdLst>
              <a:gd name="textAreaLeft" fmla="*/ 0 w 720"/>
              <a:gd name="textAreaRight" fmla="*/ 1080 w 720"/>
              <a:gd name="textAreaTop" fmla="*/ 0 h 1440"/>
              <a:gd name="textAreaBottom" fmla="*/ 1800 h 1440"/>
            </a:gdLst>
            <a:ahLst/>
            <a:rect l="textAreaLeft" t="textAreaTop" r="textAreaRight" b="textAreaBottom"/>
            <a:pathLst>
              <a:path w="37" h="72">
                <a:moveTo>
                  <a:pt x="24" y="0"/>
                </a:moveTo>
                <a:cubicBezTo>
                  <a:pt x="12" y="24"/>
                  <a:pt x="12" y="48"/>
                  <a:pt x="0" y="71"/>
                </a:cubicBezTo>
                <a:cubicBezTo>
                  <a:pt x="12" y="60"/>
                  <a:pt x="36" y="60"/>
                  <a:pt x="36" y="48"/>
                </a:cubicBezTo>
                <a:cubicBezTo>
                  <a:pt x="24" y="36"/>
                  <a:pt x="24" y="24"/>
                  <a:pt x="24" y="0"/>
                </a:cubicBezTo>
                <a:close/>
              </a:path>
            </a:pathLst>
          </a:custGeom>
          <a:solidFill>
            <a:srgbClr val="7e72a3"/>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80" name="Google Shape;236;p27"/>
          <p:cNvSpPr/>
          <p:nvPr/>
        </p:nvSpPr>
        <p:spPr>
          <a:xfrm>
            <a:off x="6356520" y="1820880"/>
            <a:ext cx="720" cy="1800"/>
          </a:xfrm>
          <a:custGeom>
            <a:avLst/>
            <a:gdLst>
              <a:gd name="textAreaLeft" fmla="*/ 0 w 720"/>
              <a:gd name="textAreaRight" fmla="*/ 1080 w 720"/>
              <a:gd name="textAreaTop" fmla="*/ 0 h 1800"/>
              <a:gd name="textAreaBottom" fmla="*/ 2160 h 1800"/>
            </a:gdLst>
            <a:ahLst/>
            <a:rect l="textAreaLeft" t="textAreaTop" r="textAreaRight" b="textAreaBottom"/>
            <a:pathLst>
              <a:path w="48" h="85">
                <a:moveTo>
                  <a:pt x="0" y="1"/>
                </a:moveTo>
                <a:cubicBezTo>
                  <a:pt x="0" y="25"/>
                  <a:pt x="12" y="60"/>
                  <a:pt x="24" y="84"/>
                </a:cubicBezTo>
                <a:lnTo>
                  <a:pt x="48" y="1"/>
                </a:lnTo>
                <a:close/>
              </a:path>
            </a:pathLst>
          </a:custGeom>
          <a:solidFill>
            <a:srgbClr val="9389b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pc="-1" strike="noStrike">
              <a:solidFill>
                <a:schemeClr val="dk1"/>
              </a:solidFill>
              <a:latin typeface="Arial"/>
            </a:endParaRPr>
          </a:p>
        </p:txBody>
      </p:sp>
      <p:sp>
        <p:nvSpPr>
          <p:cNvPr id="281" name="PlaceHolder 1"/>
          <p:cNvSpPr>
            <a:spLocks noGrp="1"/>
          </p:cNvSpPr>
          <p:nvPr>
            <p:ph type="title"/>
          </p:nvPr>
        </p:nvSpPr>
        <p:spPr>
          <a:xfrm>
            <a:off x="212400" y="203040"/>
            <a:ext cx="8520120" cy="572400"/>
          </a:xfrm>
          <a:prstGeom prst="rect">
            <a:avLst/>
          </a:prstGeom>
          <a:noFill/>
          <a:ln w="0">
            <a:noFill/>
          </a:ln>
        </p:spPr>
        <p:txBody>
          <a:bodyPr lIns="0" rIns="0" tIns="0" bIns="0" anchor="t">
            <a:noAutofit/>
          </a:bodyPr>
          <a:p>
            <a:pPr indent="0">
              <a:lnSpc>
                <a:spcPct val="100000"/>
              </a:lnSpc>
              <a:buNone/>
              <a:tabLst>
                <a:tab algn="l" pos="0"/>
              </a:tabLst>
            </a:pPr>
            <a:r>
              <a:rPr b="0" lang="en-GB" sz="3600" spc="-1" strike="noStrike">
                <a:solidFill>
                  <a:srgbClr val="2e3340"/>
                </a:solidFill>
                <a:latin typeface="Arial"/>
              </a:rPr>
              <a:t>ML Worflow: Detailed</a:t>
            </a:r>
            <a:endParaRPr b="0" lang="en-US" sz="3600" spc="-1" strike="noStrike">
              <a:solidFill>
                <a:schemeClr val="dk1"/>
              </a:solidFill>
              <a:latin typeface="Arial"/>
            </a:endParaRPr>
          </a:p>
        </p:txBody>
      </p:sp>
      <p:sp>
        <p:nvSpPr>
          <p:cNvPr id="282" name="Google Shape;238;p27"/>
          <p:cNvSpPr/>
          <p:nvPr/>
        </p:nvSpPr>
        <p:spPr>
          <a:xfrm>
            <a:off x="3638520" y="2434680"/>
            <a:ext cx="1351080" cy="778320"/>
          </a:xfrm>
          <a:prstGeom prst="rightArrow">
            <a:avLst>
              <a:gd name="adj1" fmla="val 50000"/>
              <a:gd name="adj2" fmla="val 50000"/>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600" spc="-1" strike="noStrike">
                <a:solidFill>
                  <a:schemeClr val="lt1"/>
                </a:solidFill>
                <a:latin typeface="Inter"/>
                <a:ea typeface="Inter"/>
              </a:rPr>
              <a:t>Training</a:t>
            </a:r>
            <a:endParaRPr b="0" lang="en-US" sz="1600" spc="-1" strike="noStrike">
              <a:solidFill>
                <a:srgbClr val="ffffff"/>
              </a:solidFill>
              <a:latin typeface="Arial"/>
            </a:endParaRPr>
          </a:p>
        </p:txBody>
      </p:sp>
      <p:pic>
        <p:nvPicPr>
          <p:cNvPr id="283" name="Google Shape;239;p27" descr=""/>
          <p:cNvPicPr/>
          <p:nvPr/>
        </p:nvPicPr>
        <p:blipFill>
          <a:blip r:embed="rId5"/>
          <a:srcRect l="0" t="0" r="0" b="16081"/>
          <a:stretch/>
        </p:blipFill>
        <p:spPr>
          <a:xfrm>
            <a:off x="163080" y="797400"/>
            <a:ext cx="3475800" cy="1321200"/>
          </a:xfrm>
          <a:prstGeom prst="rect">
            <a:avLst/>
          </a:prstGeom>
          <a:ln w="9525">
            <a:solidFill>
              <a:srgbClr val="000000"/>
            </a:solidFill>
            <a:round/>
          </a:ln>
        </p:spPr>
      </p:pic>
      <p:sp>
        <p:nvSpPr>
          <p:cNvPr id="284" name="Google Shape;240;p27"/>
          <p:cNvSpPr/>
          <p:nvPr/>
        </p:nvSpPr>
        <p:spPr>
          <a:xfrm rot="18705600">
            <a:off x="6889320" y="2181960"/>
            <a:ext cx="1227240" cy="674640"/>
          </a:xfrm>
          <a:prstGeom prst="rightArrow">
            <a:avLst>
              <a:gd name="adj1" fmla="val 50000"/>
              <a:gd name="adj2" fmla="val 50000"/>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400" spc="-1" strike="noStrike">
                <a:solidFill>
                  <a:schemeClr val="lt1"/>
                </a:solidFill>
                <a:latin typeface="Inter"/>
                <a:ea typeface="Inter"/>
              </a:rPr>
              <a:t>Package</a:t>
            </a:r>
            <a:endParaRPr b="0" lang="en-US" sz="1400" spc="-1" strike="noStrike">
              <a:solidFill>
                <a:srgbClr val="ffffff"/>
              </a:solidFill>
              <a:latin typeface="Arial"/>
            </a:endParaRPr>
          </a:p>
        </p:txBody>
      </p:sp>
      <p:pic>
        <p:nvPicPr>
          <p:cNvPr id="285" name="Google Shape;241;p27" descr=""/>
          <p:cNvPicPr/>
          <p:nvPr/>
        </p:nvPicPr>
        <p:blipFill>
          <a:blip r:embed="rId6"/>
          <a:stretch/>
        </p:blipFill>
        <p:spPr>
          <a:xfrm>
            <a:off x="4821480" y="3630960"/>
            <a:ext cx="572400" cy="307800"/>
          </a:xfrm>
          <a:prstGeom prst="rect">
            <a:avLst/>
          </a:prstGeom>
          <a:ln w="0">
            <a:noFill/>
          </a:ln>
        </p:spPr>
      </p:pic>
      <p:pic>
        <p:nvPicPr>
          <p:cNvPr id="286" name="Google Shape;242;p27" descr=""/>
          <p:cNvPicPr/>
          <p:nvPr/>
        </p:nvPicPr>
        <p:blipFill>
          <a:blip r:embed="rId7"/>
          <a:stretch/>
        </p:blipFill>
        <p:spPr>
          <a:xfrm>
            <a:off x="6543360" y="950760"/>
            <a:ext cx="2590200" cy="1174320"/>
          </a:xfrm>
          <a:prstGeom prst="rect">
            <a:avLst/>
          </a:prstGeom>
          <a:ln w="0">
            <a:noFill/>
          </a:ln>
        </p:spPr>
      </p:pic>
      <p:pic>
        <p:nvPicPr>
          <p:cNvPr id="287" name="Google Shape;243;p27" descr=""/>
          <p:cNvPicPr/>
          <p:nvPr/>
        </p:nvPicPr>
        <p:blipFill>
          <a:blip r:embed="rId8"/>
          <a:stretch/>
        </p:blipFill>
        <p:spPr>
          <a:xfrm>
            <a:off x="4821840" y="4037760"/>
            <a:ext cx="366840" cy="284760"/>
          </a:xfrm>
          <a:prstGeom prst="rect">
            <a:avLst/>
          </a:prstGeom>
          <a:ln w="0">
            <a:noFill/>
          </a:ln>
        </p:spPr>
      </p:pic>
      <p:pic>
        <p:nvPicPr>
          <p:cNvPr id="288" name="Google Shape;244;p27" descr=""/>
          <p:cNvPicPr/>
          <p:nvPr/>
        </p:nvPicPr>
        <p:blipFill>
          <a:blip r:embed="rId9"/>
          <a:stretch/>
        </p:blipFill>
        <p:spPr>
          <a:xfrm>
            <a:off x="5256720" y="4091040"/>
            <a:ext cx="450000" cy="374760"/>
          </a:xfrm>
          <a:prstGeom prst="rect">
            <a:avLst/>
          </a:prstGeom>
          <a:ln w="0">
            <a:noFill/>
          </a:ln>
        </p:spPr>
      </p:pic>
      <p:pic>
        <p:nvPicPr>
          <p:cNvPr id="289" name="Google Shape;245;p27" descr=""/>
          <p:cNvPicPr/>
          <p:nvPr/>
        </p:nvPicPr>
        <p:blipFill>
          <a:blip r:embed="rId10"/>
          <a:stretch/>
        </p:blipFill>
        <p:spPr>
          <a:xfrm>
            <a:off x="5085360" y="3939480"/>
            <a:ext cx="987480" cy="197280"/>
          </a:xfrm>
          <a:prstGeom prst="rect">
            <a:avLst/>
          </a:prstGeom>
          <a:ln w="0">
            <a:noFill/>
          </a:ln>
        </p:spPr>
      </p:pic>
      <p:pic>
        <p:nvPicPr>
          <p:cNvPr id="290" name="Google Shape;246;p27" descr=""/>
          <p:cNvPicPr/>
          <p:nvPr/>
        </p:nvPicPr>
        <p:blipFill>
          <a:blip r:embed="rId11"/>
          <a:stretch/>
        </p:blipFill>
        <p:spPr>
          <a:xfrm>
            <a:off x="4291560" y="3871440"/>
            <a:ext cx="572400" cy="165600"/>
          </a:xfrm>
          <a:prstGeom prst="rect">
            <a:avLst/>
          </a:prstGeom>
          <a:ln w="0">
            <a:noFill/>
          </a:ln>
        </p:spPr>
      </p:pic>
      <p:pic>
        <p:nvPicPr>
          <p:cNvPr id="291" name="Google Shape;247;p27" descr=""/>
          <p:cNvPicPr/>
          <p:nvPr/>
        </p:nvPicPr>
        <p:blipFill>
          <a:blip r:embed="rId12"/>
          <a:stretch/>
        </p:blipFill>
        <p:spPr>
          <a:xfrm>
            <a:off x="5753520" y="3762000"/>
            <a:ext cx="317160" cy="109080"/>
          </a:xfrm>
          <a:prstGeom prst="rect">
            <a:avLst/>
          </a:prstGeom>
          <a:ln w="0">
            <a:noFill/>
          </a:ln>
        </p:spPr>
      </p:pic>
      <p:pic>
        <p:nvPicPr>
          <p:cNvPr id="292" name="Google Shape;248;p27" descr=""/>
          <p:cNvPicPr/>
          <p:nvPr/>
        </p:nvPicPr>
        <p:blipFill>
          <a:blip r:embed="rId13"/>
          <a:stretch/>
        </p:blipFill>
        <p:spPr>
          <a:xfrm flipH="1">
            <a:off x="7681320" y="3243600"/>
            <a:ext cx="1014120" cy="1321200"/>
          </a:xfrm>
          <a:prstGeom prst="rect">
            <a:avLst/>
          </a:prstGeom>
          <a:ln w="0">
            <a:noFill/>
          </a:ln>
        </p:spPr>
      </p:pic>
      <p:sp>
        <p:nvSpPr>
          <p:cNvPr id="293" name="Google Shape;249;p27"/>
          <p:cNvSpPr/>
          <p:nvPr/>
        </p:nvSpPr>
        <p:spPr>
          <a:xfrm>
            <a:off x="5267880" y="2575440"/>
            <a:ext cx="1208520" cy="39024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500" spc="-1" strike="noStrike">
                <a:solidFill>
                  <a:schemeClr val="lt1"/>
                </a:solidFill>
                <a:latin typeface="Inter"/>
                <a:ea typeface="Inter"/>
              </a:rPr>
              <a:t>Prediction</a:t>
            </a:r>
            <a:endParaRPr b="0" lang="en-US" sz="1500" spc="-1" strike="noStrike">
              <a:solidFill>
                <a:srgbClr val="ffffff"/>
              </a:solidFill>
              <a:latin typeface="Arial"/>
            </a:endParaRPr>
          </a:p>
        </p:txBody>
      </p:sp>
      <p:pic>
        <p:nvPicPr>
          <p:cNvPr id="294" name="Google Shape;250;p27" descr=""/>
          <p:cNvPicPr/>
          <p:nvPr/>
        </p:nvPicPr>
        <p:blipFill>
          <a:blip r:embed="rId14"/>
          <a:stretch/>
        </p:blipFill>
        <p:spPr>
          <a:xfrm>
            <a:off x="7418520" y="2859120"/>
            <a:ext cx="720000" cy="720000"/>
          </a:xfrm>
          <a:prstGeom prst="rect">
            <a:avLst/>
          </a:prstGeom>
          <a:ln w="0">
            <a:noFill/>
          </a:ln>
        </p:spPr>
      </p:pic>
      <p:pic>
        <p:nvPicPr>
          <p:cNvPr id="295" name="Google Shape;251;p27" descr=""/>
          <p:cNvPicPr/>
          <p:nvPr/>
        </p:nvPicPr>
        <p:blipFill>
          <a:blip r:embed="rId15"/>
          <a:stretch/>
        </p:blipFill>
        <p:spPr>
          <a:xfrm>
            <a:off x="7081920" y="899640"/>
            <a:ext cx="1513800" cy="1292760"/>
          </a:xfrm>
          <a:prstGeom prst="rect">
            <a:avLst/>
          </a:prstGeom>
          <a:ln w="0">
            <a:noFill/>
          </a:ln>
        </p:spPr>
      </p:pic>
      <p:pic>
        <p:nvPicPr>
          <p:cNvPr id="296" name="Google Shape;252;p27" descr=""/>
          <p:cNvPicPr/>
          <p:nvPr/>
        </p:nvPicPr>
        <p:blipFill>
          <a:blip r:embed="rId16"/>
          <a:stretch/>
        </p:blipFill>
        <p:spPr>
          <a:xfrm>
            <a:off x="1568160" y="1650960"/>
            <a:ext cx="1099080" cy="284760"/>
          </a:xfrm>
          <a:prstGeom prst="rect">
            <a:avLst/>
          </a:prstGeom>
          <a:ln w="0">
            <a:noFill/>
          </a:ln>
        </p:spPr>
      </p:pic>
      <p:pic>
        <p:nvPicPr>
          <p:cNvPr id="297" name="Google Shape;253;p27" descr=""/>
          <p:cNvPicPr/>
          <p:nvPr/>
        </p:nvPicPr>
        <p:blipFill>
          <a:blip r:embed="rId17"/>
          <a:stretch/>
        </p:blipFill>
        <p:spPr>
          <a:xfrm>
            <a:off x="2178360" y="3654000"/>
            <a:ext cx="572400" cy="572400"/>
          </a:xfrm>
          <a:prstGeom prst="rect">
            <a:avLst/>
          </a:prstGeom>
          <a:ln w="0">
            <a:noFill/>
          </a:ln>
        </p:spPr>
      </p:pic>
      <p:pic>
        <p:nvPicPr>
          <p:cNvPr id="298" name="Google Shape;254;p27" descr=""/>
          <p:cNvPicPr/>
          <p:nvPr/>
        </p:nvPicPr>
        <p:blipFill>
          <a:blip r:embed="rId18"/>
          <a:stretch/>
        </p:blipFill>
        <p:spPr>
          <a:xfrm>
            <a:off x="2158200" y="2575440"/>
            <a:ext cx="630720" cy="630720"/>
          </a:xfrm>
          <a:prstGeom prst="rect">
            <a:avLst/>
          </a:prstGeom>
          <a:ln w="0">
            <a:noFill/>
          </a:ln>
        </p:spPr>
      </p:pic>
      <p:pic>
        <p:nvPicPr>
          <p:cNvPr id="299" name="Google Shape;255;p27" descr=""/>
          <p:cNvPicPr/>
          <p:nvPr/>
        </p:nvPicPr>
        <p:blipFill>
          <a:blip r:embed="rId19"/>
          <a:stretch/>
        </p:blipFill>
        <p:spPr>
          <a:xfrm>
            <a:off x="3699000" y="1586160"/>
            <a:ext cx="1208520" cy="853920"/>
          </a:xfrm>
          <a:prstGeom prst="rect">
            <a:avLst/>
          </a:prstGeom>
          <a:ln w="0">
            <a:noFill/>
          </a:ln>
        </p:spPr>
      </p:pic>
      <p:pic>
        <p:nvPicPr>
          <p:cNvPr id="300" name="Google Shape;256;p27" descr=""/>
          <p:cNvPicPr/>
          <p:nvPr/>
        </p:nvPicPr>
        <p:blipFill>
          <a:blip r:embed="rId20"/>
          <a:stretch/>
        </p:blipFill>
        <p:spPr>
          <a:xfrm>
            <a:off x="2522520" y="3583440"/>
            <a:ext cx="960120" cy="720000"/>
          </a:xfrm>
          <a:prstGeom prst="rect">
            <a:avLst/>
          </a:prstGeom>
          <a:ln w="0">
            <a:noFill/>
          </a:ln>
        </p:spPr>
      </p:pic>
      <p:pic>
        <p:nvPicPr>
          <p:cNvPr id="301" name="Google Shape;257;p27" descr=""/>
          <p:cNvPicPr/>
          <p:nvPr/>
        </p:nvPicPr>
        <p:blipFill>
          <a:blip r:embed="rId21"/>
          <a:stretch/>
        </p:blipFill>
        <p:spPr>
          <a:xfrm>
            <a:off x="7040880" y="3548520"/>
            <a:ext cx="408600" cy="630720"/>
          </a:xfrm>
          <a:prstGeom prst="rect">
            <a:avLst/>
          </a:prstGeom>
          <a:ln w="0">
            <a:noFill/>
          </a:ln>
        </p:spPr>
      </p:pic>
      <p:pic>
        <p:nvPicPr>
          <p:cNvPr id="302" name="Google Shape;258;p27" descr=""/>
          <p:cNvPicPr/>
          <p:nvPr/>
        </p:nvPicPr>
        <p:blipFill>
          <a:blip r:embed="rId22"/>
          <a:stretch/>
        </p:blipFill>
        <p:spPr>
          <a:xfrm>
            <a:off x="163080" y="1519560"/>
            <a:ext cx="1513800" cy="521640"/>
          </a:xfrm>
          <a:prstGeom prst="rect">
            <a:avLst/>
          </a:prstGeom>
          <a:ln w="0">
            <a:noFill/>
          </a:ln>
        </p:spPr>
      </p:pic>
      <p:pic>
        <p:nvPicPr>
          <p:cNvPr id="303" name="Google Shape;259;p27" descr=""/>
          <p:cNvPicPr/>
          <p:nvPr/>
        </p:nvPicPr>
        <p:blipFill>
          <a:blip r:embed="rId23"/>
          <a:stretch/>
        </p:blipFill>
        <p:spPr>
          <a:xfrm>
            <a:off x="4479480" y="1442880"/>
            <a:ext cx="995400" cy="559800"/>
          </a:xfrm>
          <a:prstGeom prst="rect">
            <a:avLst/>
          </a:prstGeom>
          <a:ln w="0">
            <a:noFill/>
          </a:ln>
        </p:spPr>
      </p:pic>
      <p:pic>
        <p:nvPicPr>
          <p:cNvPr id="304" name="Google Shape;260;p27" descr=""/>
          <p:cNvPicPr/>
          <p:nvPr/>
        </p:nvPicPr>
        <p:blipFill>
          <a:blip r:embed="rId24"/>
          <a:stretch/>
        </p:blipFill>
        <p:spPr>
          <a:xfrm>
            <a:off x="6618600" y="3145320"/>
            <a:ext cx="720000" cy="374760"/>
          </a:xfrm>
          <a:prstGeom prst="rect">
            <a:avLst/>
          </a:prstGeom>
          <a:ln w="0">
            <a:noFill/>
          </a:ln>
        </p:spPr>
      </p:pic>
      <p:pic>
        <p:nvPicPr>
          <p:cNvPr id="305" name="Google Shape;261;p27" descr=""/>
          <p:cNvPicPr/>
          <p:nvPr/>
        </p:nvPicPr>
        <p:blipFill>
          <a:blip r:embed="rId25"/>
          <a:stretch/>
        </p:blipFill>
        <p:spPr>
          <a:xfrm>
            <a:off x="2744640" y="2748240"/>
            <a:ext cx="814680" cy="284760"/>
          </a:xfrm>
          <a:prstGeom prst="rect">
            <a:avLst/>
          </a:prstGeom>
          <a:ln w="0">
            <a:noFill/>
          </a:ln>
        </p:spPr>
      </p:pic>
      <p:pic>
        <p:nvPicPr>
          <p:cNvPr id="306" name="Google Shape;262;p27" descr=""/>
          <p:cNvPicPr/>
          <p:nvPr/>
        </p:nvPicPr>
        <p:blipFill>
          <a:blip r:embed="rId26"/>
          <a:stretch/>
        </p:blipFill>
        <p:spPr>
          <a:xfrm>
            <a:off x="4790880" y="2070720"/>
            <a:ext cx="960120" cy="216720"/>
          </a:xfrm>
          <a:prstGeom prst="rect">
            <a:avLst/>
          </a:prstGeom>
          <a:ln w="0">
            <a:noFill/>
          </a:ln>
        </p:spPr>
      </p:pic>
      <p:sp>
        <p:nvSpPr>
          <p:cNvPr id="307" name="Google Shape;263;p27"/>
          <p:cNvSpPr/>
          <p:nvPr/>
        </p:nvSpPr>
        <p:spPr>
          <a:xfrm>
            <a:off x="2213640" y="2242440"/>
            <a:ext cx="11836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800" spc="-1" strike="noStrike">
                <a:solidFill>
                  <a:schemeClr val="lt1"/>
                </a:solidFill>
                <a:latin typeface="Inter"/>
                <a:ea typeface="Inter"/>
              </a:rPr>
              <a:t>Training</a:t>
            </a:r>
            <a:endParaRPr b="0" lang="en-US" sz="1800" spc="-1" strike="noStrike">
              <a:solidFill>
                <a:srgbClr val="ffffff"/>
              </a:solidFill>
              <a:latin typeface="Arial"/>
            </a:endParaRPr>
          </a:p>
        </p:txBody>
      </p:sp>
      <p:sp>
        <p:nvSpPr>
          <p:cNvPr id="308" name="Google Shape;264;p27"/>
          <p:cNvSpPr/>
          <p:nvPr/>
        </p:nvSpPr>
        <p:spPr>
          <a:xfrm>
            <a:off x="2207160" y="3295440"/>
            <a:ext cx="11836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800" spc="-1" strike="noStrike">
                <a:solidFill>
                  <a:schemeClr val="lt1"/>
                </a:solidFill>
                <a:latin typeface="Inter"/>
                <a:ea typeface="Inter"/>
              </a:rPr>
              <a:t>Tracking</a:t>
            </a:r>
            <a:endParaRPr b="0" lang="en-US" sz="1800" spc="-1" strike="noStrike">
              <a:solidFill>
                <a:srgbClr val="ffffff"/>
              </a:solidFill>
              <a:latin typeface="Arial"/>
            </a:endParaRPr>
          </a:p>
        </p:txBody>
      </p:sp>
      <p:sp>
        <p:nvSpPr>
          <p:cNvPr id="309" name="Google Shape;265;p27"/>
          <p:cNvSpPr/>
          <p:nvPr/>
        </p:nvSpPr>
        <p:spPr>
          <a:xfrm>
            <a:off x="738360" y="1148760"/>
            <a:ext cx="11836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800" spc="-1" strike="noStrike">
                <a:solidFill>
                  <a:schemeClr val="lt1"/>
                </a:solidFill>
                <a:latin typeface="Inter"/>
                <a:ea typeface="Inter"/>
              </a:rPr>
              <a:t>Data</a:t>
            </a:r>
            <a:endParaRPr b="0" lang="en-US" sz="1800" spc="-1" strike="noStrike">
              <a:solidFill>
                <a:srgbClr val="ffffff"/>
              </a:solidFill>
              <a:latin typeface="Arial"/>
            </a:endParaRPr>
          </a:p>
        </p:txBody>
      </p:sp>
      <p:sp>
        <p:nvSpPr>
          <p:cNvPr id="310" name="Google Shape;266;p27"/>
          <p:cNvSpPr/>
          <p:nvPr/>
        </p:nvSpPr>
        <p:spPr>
          <a:xfrm>
            <a:off x="3758760" y="1314000"/>
            <a:ext cx="11836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800" spc="-1" strike="noStrike">
                <a:solidFill>
                  <a:schemeClr val="lt1"/>
                </a:solidFill>
                <a:latin typeface="Inter"/>
                <a:ea typeface="Inter"/>
              </a:rPr>
              <a:t>Serving</a:t>
            </a:r>
            <a:endParaRPr b="0" lang="en-US" sz="1800" spc="-1" strike="noStrike">
              <a:solidFill>
                <a:srgbClr val="ffffff"/>
              </a:solidFill>
              <a:latin typeface="Arial"/>
            </a:endParaRPr>
          </a:p>
        </p:txBody>
      </p:sp>
      <p:sp>
        <p:nvSpPr>
          <p:cNvPr id="311" name="Google Shape;267;p27"/>
          <p:cNvSpPr/>
          <p:nvPr/>
        </p:nvSpPr>
        <p:spPr>
          <a:xfrm>
            <a:off x="7680960" y="2496600"/>
            <a:ext cx="11836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600" spc="-1" strike="noStrike">
                <a:solidFill>
                  <a:schemeClr val="lt1"/>
                </a:solidFill>
                <a:latin typeface="Inter"/>
                <a:ea typeface="Inter"/>
              </a:rPr>
              <a:t>Batch</a:t>
            </a:r>
            <a:endParaRPr b="0" lang="en-US" sz="1600" spc="-1" strike="noStrike">
              <a:solidFill>
                <a:srgbClr val="ffffff"/>
              </a:solidFill>
              <a:latin typeface="Arial"/>
            </a:endParaRPr>
          </a:p>
        </p:txBody>
      </p:sp>
      <p:pic>
        <p:nvPicPr>
          <p:cNvPr id="312" name="Google Shape;268;p27" descr=""/>
          <p:cNvPicPr/>
          <p:nvPr/>
        </p:nvPicPr>
        <p:blipFill>
          <a:blip r:embed="rId27"/>
          <a:stretch/>
        </p:blipFill>
        <p:spPr>
          <a:xfrm>
            <a:off x="3899160" y="4770000"/>
            <a:ext cx="748440" cy="288360"/>
          </a:xfrm>
          <a:prstGeom prst="rect">
            <a:avLst/>
          </a:prstGeom>
          <a:ln w="0">
            <a:noFill/>
          </a:ln>
        </p:spPr>
      </p:pic>
      <p:pic>
        <p:nvPicPr>
          <p:cNvPr id="313" name="Google Shape;269;p27" descr=""/>
          <p:cNvPicPr/>
          <p:nvPr/>
        </p:nvPicPr>
        <p:blipFill>
          <a:blip r:embed="rId28"/>
          <a:stretch/>
        </p:blipFill>
        <p:spPr>
          <a:xfrm>
            <a:off x="4737240" y="4783320"/>
            <a:ext cx="1014120" cy="255240"/>
          </a:xfrm>
          <a:prstGeom prst="rect">
            <a:avLst/>
          </a:prstGeom>
          <a:ln w="0">
            <a:noFill/>
          </a:ln>
        </p:spPr>
      </p:pic>
      <p:sp>
        <p:nvSpPr>
          <p:cNvPr id="314" name="Google Shape;270;p27"/>
          <p:cNvSpPr/>
          <p:nvPr/>
        </p:nvSpPr>
        <p:spPr>
          <a:xfrm>
            <a:off x="3774960" y="4373640"/>
            <a:ext cx="99540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800" spc="-1" strike="noStrike">
                <a:solidFill>
                  <a:schemeClr val="lt1"/>
                </a:solidFill>
                <a:latin typeface="Inter"/>
                <a:ea typeface="Inter"/>
              </a:rPr>
              <a:t>E2E</a:t>
            </a:r>
            <a:endParaRPr b="0" lang="en-US" sz="1800" spc="-1" strike="noStrike">
              <a:solidFill>
                <a:srgbClr val="ffffff"/>
              </a:solidFill>
              <a:latin typeface="Arial"/>
            </a:endParaRPr>
          </a:p>
        </p:txBody>
      </p:sp>
      <p:pic>
        <p:nvPicPr>
          <p:cNvPr id="315" name="Google Shape;271;p27" descr=""/>
          <p:cNvPicPr/>
          <p:nvPr/>
        </p:nvPicPr>
        <p:blipFill>
          <a:blip r:embed="rId29"/>
          <a:stretch/>
        </p:blipFill>
        <p:spPr>
          <a:xfrm>
            <a:off x="5801760" y="4771080"/>
            <a:ext cx="317160" cy="317160"/>
          </a:xfrm>
          <a:prstGeom prst="rect">
            <a:avLst/>
          </a:prstGeom>
          <a:ln w="0">
            <a:noFill/>
          </a:ln>
        </p:spPr>
      </p:pic>
      <p:sp>
        <p:nvSpPr>
          <p:cNvPr id="316" name="PlaceHolder 2"/>
          <p:cNvSpPr>
            <a:spLocks noGrp="1"/>
          </p:cNvSpPr>
          <p:nvPr>
            <p:ph type="title"/>
          </p:nvPr>
        </p:nvSpPr>
        <p:spPr>
          <a:xfrm>
            <a:off x="239040" y="2440440"/>
            <a:ext cx="3475800" cy="1321560"/>
          </a:xfrm>
          <a:prstGeom prst="rect">
            <a:avLst/>
          </a:prstGeom>
          <a:noFill/>
          <a:ln w="0">
            <a:noFill/>
          </a:ln>
        </p:spPr>
        <p:txBody>
          <a:bodyPr lIns="0" rIns="0" tIns="0" bIns="0" anchor="t">
            <a:noAutofit/>
          </a:bodyPr>
          <a:p>
            <a:pPr indent="0">
              <a:lnSpc>
                <a:spcPct val="100000"/>
              </a:lnSpc>
              <a:buNone/>
              <a:tabLst>
                <a:tab algn="l" pos="0"/>
              </a:tabLst>
            </a:pPr>
            <a:r>
              <a:rPr b="0" lang="en-GB" sz="1500" spc="-1" strike="noStrike">
                <a:solidFill>
                  <a:srgbClr val="000000"/>
                </a:solidFill>
                <a:latin typeface="Inter"/>
                <a:ea typeface="Inter"/>
              </a:rPr>
              <a:t>Data Science Question</a:t>
            </a:r>
            <a:endParaRPr b="0" lang="en-US" sz="1500" spc="-1" strike="noStrike">
              <a:solidFill>
                <a:schemeClr val="dk1"/>
              </a:solidFill>
              <a:latin typeface="Arial"/>
            </a:endParaRPr>
          </a:p>
          <a:p>
            <a:pPr indent="0">
              <a:lnSpc>
                <a:spcPct val="100000"/>
              </a:lnSpc>
              <a:buNone/>
              <a:tabLst>
                <a:tab algn="l" pos="0"/>
              </a:tabLst>
            </a:pPr>
            <a:endParaRPr b="0" lang="en-US" sz="1500" spc="-1" strike="noStrike">
              <a:solidFill>
                <a:schemeClr val="dk1"/>
              </a:solidFill>
              <a:latin typeface="Arial"/>
            </a:endParaRPr>
          </a:p>
          <a:p>
            <a:pPr indent="0">
              <a:lnSpc>
                <a:spcPct val="100000"/>
              </a:lnSpc>
              <a:buNone/>
              <a:tabLst>
                <a:tab algn="l" pos="0"/>
              </a:tabLst>
            </a:pPr>
            <a:r>
              <a:rPr b="0" lang="en-GB" sz="1500" spc="-1" strike="noStrike">
                <a:solidFill>
                  <a:srgbClr val="000000"/>
                </a:solidFill>
                <a:latin typeface="Inter"/>
                <a:ea typeface="Inter"/>
              </a:rPr>
              <a:t>Can we estimate/set/benchmark employee pay from this data?</a:t>
            </a:r>
            <a:endParaRPr b="0" lang="en-US" sz="1500" spc="-1" strike="noStrike">
              <a:solidFill>
                <a:schemeClr val="dk1"/>
              </a:solidFill>
              <a:latin typeface="Arial"/>
            </a:endParaRPr>
          </a:p>
          <a:p>
            <a:pPr indent="0">
              <a:lnSpc>
                <a:spcPct val="100000"/>
              </a:lnSpc>
              <a:buNone/>
              <a:tabLst>
                <a:tab algn="l" pos="0"/>
              </a:tabLst>
            </a:pPr>
            <a:endParaRPr b="0" lang="en-US" sz="1500" spc="-1" strike="noStrike">
              <a:solidFill>
                <a:schemeClr val="dk1"/>
              </a:solidFill>
              <a:latin typeface="Arial"/>
            </a:endParaRPr>
          </a:p>
        </p:txBody>
      </p:sp>
      <p:sp>
        <p:nvSpPr>
          <p:cNvPr id="317" name="Google Shape;273;p27"/>
          <p:cNvSpPr/>
          <p:nvPr/>
        </p:nvSpPr>
        <p:spPr>
          <a:xfrm>
            <a:off x="3699000" y="3375720"/>
            <a:ext cx="1302480" cy="288360"/>
          </a:xfrm>
          <a:prstGeom prst="rect">
            <a:avLst/>
          </a:prstGeom>
          <a:solidFill>
            <a:schemeClr val="accent5"/>
          </a:solidFill>
          <a:ln w="9525">
            <a:solidFill>
              <a:srgbClr val="0055a0"/>
            </a:solidFill>
            <a:round/>
          </a:ln>
        </p:spPr>
        <p:style>
          <a:lnRef idx="0"/>
          <a:fillRef idx="0"/>
          <a:effectRef idx="0"/>
          <a:fontRef idx="minor"/>
        </p:style>
        <p:txBody>
          <a:bodyPr tIns="91440" bIns="91440" anchor="ctr">
            <a:noAutofit/>
          </a:bodyPr>
          <a:p>
            <a:pPr defTabSz="914400">
              <a:lnSpc>
                <a:spcPct val="100000"/>
              </a:lnSpc>
              <a:tabLst>
                <a:tab algn="l" pos="0"/>
              </a:tabLst>
            </a:pPr>
            <a:r>
              <a:rPr b="1" lang="en-GB" sz="1400" spc="-1" strike="noStrike">
                <a:solidFill>
                  <a:schemeClr val="lt1"/>
                </a:solidFill>
                <a:latin typeface="Inter"/>
                <a:ea typeface="Inter"/>
              </a:rPr>
              <a:t>Frameworks</a:t>
            </a:r>
            <a:endParaRPr b="0" lang="en-US" sz="1400" spc="-1" strike="noStrike">
              <a:solidFill>
                <a:srgbClr val="ffffff"/>
              </a:solidFill>
              <a:latin typeface="Arial"/>
            </a:endParaRPr>
          </a:p>
        </p:txBody>
      </p:sp>
      <p:pic>
        <p:nvPicPr>
          <p:cNvPr id="318" name="Google Shape;274;p27" descr=""/>
          <p:cNvPicPr/>
          <p:nvPr/>
        </p:nvPicPr>
        <p:blipFill>
          <a:blip r:embed="rId30"/>
          <a:srcRect l="12981" t="9385" r="13800" b="5571"/>
          <a:stretch/>
        </p:blipFill>
        <p:spPr>
          <a:xfrm>
            <a:off x="6235560" y="4723560"/>
            <a:ext cx="748440" cy="446760"/>
          </a:xfrm>
          <a:prstGeom prst="rect">
            <a:avLst/>
          </a:prstGeom>
          <a:ln w="0">
            <a:noFill/>
          </a:ln>
        </p:spPr>
      </p:pic>
      <p:pic>
        <p:nvPicPr>
          <p:cNvPr id="319" name="Google Shape;275;p27" descr=""/>
          <p:cNvPicPr/>
          <p:nvPr/>
        </p:nvPicPr>
        <p:blipFill>
          <a:blip r:embed="rId31"/>
          <a:srcRect l="14132" t="20474" r="10990" b="6861"/>
          <a:stretch/>
        </p:blipFill>
        <p:spPr>
          <a:xfrm>
            <a:off x="2751120" y="4681440"/>
            <a:ext cx="960120" cy="433800"/>
          </a:xfrm>
          <a:prstGeom prst="rect">
            <a:avLst/>
          </a:prstGeom>
          <a:ln w="0">
            <a:noFill/>
          </a:ln>
        </p:spPr>
      </p:pic>
      <p:pic>
        <p:nvPicPr>
          <p:cNvPr id="320" name="Google Shape;276;p27" descr=""/>
          <p:cNvPicPr/>
          <p:nvPr/>
        </p:nvPicPr>
        <p:blipFill>
          <a:blip r:embed="rId32"/>
          <a:srcRect l="29540" t="7348" r="25439" b="10579"/>
          <a:stretch/>
        </p:blipFill>
        <p:spPr>
          <a:xfrm>
            <a:off x="2239560" y="4637880"/>
            <a:ext cx="450000" cy="520920"/>
          </a:xfrm>
          <a:prstGeom prst="rect">
            <a:avLst/>
          </a:prstGeom>
          <a:ln w="0">
            <a:noFill/>
          </a:ln>
        </p:spPr>
      </p:pic>
    </p:spTree>
  </p:cSld>
  <mc:AlternateContent>
    <mc:Choice Requires="p14">
      <p:transition spd="slow" p14:dur="2000"/>
    </mc:Choice>
    <mc:Fallback>
      <p:transition spd="slow"/>
    </mc:Fallback>
  </mc:AlternateContent>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clickEffect" fill="hold" presetClass="exit" presetID="10">
                                  <p:stCondLst>
                                    <p:cond delay="0"/>
                                  </p:stCondLst>
                                  <p:childTnLst>
                                    <p:animEffect filter="fade" transition="out">
                                      <p:cBhvr additive="repl">
                                        <p:cTn id="260" dur="1"/>
                                        <p:tgtEl>
                                          <p:spTgt spid="316"/>
                                        </p:tgtEl>
                                      </p:cBhvr>
                                    </p:animEffect>
                                    <p:set>
                                      <p:cBhvr>
                                        <p:cTn id="261" dur="1" fill="hold">
                                          <p:stCondLst>
                                            <p:cond delay="0"/>
                                          </p:stCondLst>
                                        </p:cTn>
                                        <p:tgtEl>
                                          <p:spTgt spid="316"/>
                                        </p:tgtEl>
                                        <p:attrNameLst>
                                          <p:attrName>style.visibility</p:attrName>
                                        </p:attrNameLst>
                                      </p:cBhvr>
                                      <p:to>
                                        <p:strVal val="hidden"/>
                                      </p:to>
                                    </p:set>
                                  </p:childTnLst>
                                </p:cTn>
                              </p:par>
                              <p:par>
                                <p:cTn id="262" nodeType="withEffect" fill="hold" presetClass="entr" presetID="10">
                                  <p:stCondLst>
                                    <p:cond delay="0"/>
                                  </p:stCondLst>
                                  <p:childTnLst>
                                    <p:set>
                                      <p:cBhvr>
                                        <p:cTn id="263" dur="1" fill="hold">
                                          <p:stCondLst>
                                            <p:cond delay="0"/>
                                          </p:stCondLst>
                                        </p:cTn>
                                        <p:tgtEl>
                                          <p:spTgt spid="274"/>
                                        </p:tgtEl>
                                        <p:attrNameLst>
                                          <p:attrName>style.visibility</p:attrName>
                                        </p:attrNameLst>
                                      </p:cBhvr>
                                      <p:to>
                                        <p:strVal val="visible"/>
                                      </p:to>
                                    </p:set>
                                    <p:animEffect filter="fade" transition="in">
                                      <p:cBhvr additive="repl">
                                        <p:cTn id="264" dur="1"/>
                                        <p:tgtEl>
                                          <p:spTgt spid="274"/>
                                        </p:tgtEl>
                                      </p:cBhvr>
                                    </p:animEffec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0">
                                  <p:stCondLst>
                                    <p:cond delay="0"/>
                                  </p:stCondLst>
                                  <p:childTnLst>
                                    <p:set>
                                      <p:cBhvr>
                                        <p:cTn id="268" dur="1" fill="hold">
                                          <p:stCondLst>
                                            <p:cond delay="0"/>
                                          </p:stCondLst>
                                        </p:cTn>
                                        <p:tgtEl>
                                          <p:spTgt spid="282"/>
                                        </p:tgtEl>
                                        <p:attrNameLst>
                                          <p:attrName>style.visibility</p:attrName>
                                        </p:attrNameLst>
                                      </p:cBhvr>
                                      <p:to>
                                        <p:strVal val="visible"/>
                                      </p:to>
                                    </p:set>
                                    <p:animEffect filter="fade" transition="in">
                                      <p:cBhvr additive="repl">
                                        <p:cTn id="269" dur="1"/>
                                        <p:tgtEl>
                                          <p:spTgt spid="282"/>
                                        </p:tgtEl>
                                      </p:cBhvr>
                                    </p:animEffect>
                                  </p:childTnLst>
                                </p:cTn>
                              </p:par>
                            </p:childTnLst>
                          </p:cTn>
                        </p:par>
                      </p:childTnLst>
                    </p:cTn>
                  </p:par>
                  <p:par>
                    <p:cTn id="270" fill="hold">
                      <p:stCondLst>
                        <p:cond delay="indefinite"/>
                      </p:stCondLst>
                      <p:childTnLst>
                        <p:par>
                          <p:cTn id="271" fill="hold">
                            <p:stCondLst>
                              <p:cond delay="0"/>
                            </p:stCondLst>
                            <p:childTnLst>
                              <p:par>
                                <p:cTn id="272" nodeType="clickEffect" fill="hold" presetClass="entr" presetID="10">
                                  <p:stCondLst>
                                    <p:cond delay="0"/>
                                  </p:stCondLst>
                                  <p:childTnLst>
                                    <p:set>
                                      <p:cBhvr>
                                        <p:cTn id="273" dur="1" fill="hold">
                                          <p:stCondLst>
                                            <p:cond delay="0"/>
                                          </p:stCondLst>
                                        </p:cTn>
                                        <p:tgtEl>
                                          <p:spTgt spid="293"/>
                                        </p:tgtEl>
                                        <p:attrNameLst>
                                          <p:attrName>style.visibility</p:attrName>
                                        </p:attrNameLst>
                                      </p:cBhvr>
                                      <p:to>
                                        <p:strVal val="visible"/>
                                      </p:to>
                                    </p:set>
                                    <p:animEffect filter="fade" transition="in">
                                      <p:cBhvr additive="repl">
                                        <p:cTn id="274" dur="1"/>
                                        <p:tgtEl>
                                          <p:spTgt spid="293"/>
                                        </p:tgtEl>
                                      </p:cBhvr>
                                    </p:animEffec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0">
                                  <p:stCondLst>
                                    <p:cond delay="0"/>
                                  </p:stCondLst>
                                  <p:childTnLst>
                                    <p:set>
                                      <p:cBhvr>
                                        <p:cTn id="278" dur="1" fill="hold">
                                          <p:stCondLst>
                                            <p:cond delay="0"/>
                                          </p:stCondLst>
                                        </p:cTn>
                                        <p:tgtEl>
                                          <p:spTgt spid="292"/>
                                        </p:tgtEl>
                                        <p:attrNameLst>
                                          <p:attrName>style.visibility</p:attrName>
                                        </p:attrNameLst>
                                      </p:cBhvr>
                                      <p:to>
                                        <p:strVal val="visible"/>
                                      </p:to>
                                    </p:set>
                                    <p:animEffect filter="fade" transition="in">
                                      <p:cBhvr additive="repl">
                                        <p:cTn id="279" dur="1"/>
                                        <p:tgtEl>
                                          <p:spTgt spid="292"/>
                                        </p:tgtEl>
                                      </p:cBhvr>
                                    </p:animEffec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0">
                                  <p:stCondLst>
                                    <p:cond delay="0"/>
                                  </p:stCondLst>
                                  <p:childTnLst>
                                    <p:set>
                                      <p:cBhvr>
                                        <p:cTn id="283" dur="1" fill="hold">
                                          <p:stCondLst>
                                            <p:cond delay="0"/>
                                          </p:stCondLst>
                                        </p:cTn>
                                        <p:tgtEl>
                                          <p:spTgt spid="294"/>
                                        </p:tgtEl>
                                        <p:attrNameLst>
                                          <p:attrName>style.visibility</p:attrName>
                                        </p:attrNameLst>
                                      </p:cBhvr>
                                      <p:to>
                                        <p:strVal val="visible"/>
                                      </p:to>
                                    </p:set>
                                    <p:animEffect filter="fade" transition="in">
                                      <p:cBhvr additive="repl">
                                        <p:cTn id="284" dur="1"/>
                                        <p:tgtEl>
                                          <p:spTgt spid="294"/>
                                        </p:tgtEl>
                                      </p:cBhvr>
                                    </p:animEffect>
                                  </p:childTnLst>
                                </p:cTn>
                              </p:par>
                            </p:childTnLst>
                          </p:cTn>
                        </p:par>
                      </p:childTnLst>
                    </p:cTn>
                  </p:par>
                  <p:par>
                    <p:cTn id="285" fill="hold">
                      <p:stCondLst>
                        <p:cond delay="indefinite"/>
                      </p:stCondLst>
                      <p:childTnLst>
                        <p:par>
                          <p:cTn id="286" fill="hold">
                            <p:stCondLst>
                              <p:cond delay="0"/>
                            </p:stCondLst>
                            <p:childTnLst>
                              <p:par>
                                <p:cTn id="287" nodeType="clickEffect" fill="hold" presetClass="exit" presetID="1">
                                  <p:stCondLst>
                                    <p:cond delay="0"/>
                                  </p:stCondLst>
                                  <p:childTnLst>
                                    <p:set>
                                      <p:cBhvr>
                                        <p:cTn id="288" dur="1" fill="hold">
                                          <p:stCondLst>
                                            <p:cond delay="0"/>
                                          </p:stCondLst>
                                        </p:cTn>
                                        <p:tgtEl>
                                          <p:spTgt spid="293"/>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0">
                                  <p:stCondLst>
                                    <p:cond delay="0"/>
                                  </p:stCondLst>
                                  <p:childTnLst>
                                    <p:set>
                                      <p:cBhvr>
                                        <p:cTn id="292" dur="1" fill="hold">
                                          <p:stCondLst>
                                            <p:cond delay="0"/>
                                          </p:stCondLst>
                                        </p:cTn>
                                        <p:tgtEl>
                                          <p:spTgt spid="271"/>
                                        </p:tgtEl>
                                        <p:attrNameLst>
                                          <p:attrName>style.visibility</p:attrName>
                                        </p:attrNameLst>
                                      </p:cBhvr>
                                      <p:to>
                                        <p:strVal val="visible"/>
                                      </p:to>
                                    </p:set>
                                    <p:animEffect filter="fade" transition="in">
                                      <p:cBhvr additive="repl">
                                        <p:cTn id="293" dur="1"/>
                                        <p:tgtEl>
                                          <p:spTgt spid="271"/>
                                        </p:tgtEl>
                                      </p:cBhvr>
                                    </p:animEffec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0">
                                  <p:stCondLst>
                                    <p:cond delay="0"/>
                                  </p:stCondLst>
                                  <p:childTnLst>
                                    <p:set>
                                      <p:cBhvr>
                                        <p:cTn id="297" dur="1" fill="hold">
                                          <p:stCondLst>
                                            <p:cond delay="0"/>
                                          </p:stCondLst>
                                        </p:cTn>
                                        <p:tgtEl>
                                          <p:spTgt spid="272"/>
                                        </p:tgtEl>
                                        <p:attrNameLst>
                                          <p:attrName>style.visibility</p:attrName>
                                        </p:attrNameLst>
                                      </p:cBhvr>
                                      <p:to>
                                        <p:strVal val="visible"/>
                                      </p:to>
                                    </p:set>
                                    <p:animEffect filter="fade" transition="in">
                                      <p:cBhvr additive="repl">
                                        <p:cTn id="298" dur="1"/>
                                        <p:tgtEl>
                                          <p:spTgt spid="272"/>
                                        </p:tgtEl>
                                      </p:cBhvr>
                                    </p:animEffec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0">
                                  <p:stCondLst>
                                    <p:cond delay="0"/>
                                  </p:stCondLst>
                                  <p:childTnLst>
                                    <p:set>
                                      <p:cBhvr>
                                        <p:cTn id="302" dur="1" fill="hold">
                                          <p:stCondLst>
                                            <p:cond delay="0"/>
                                          </p:stCondLst>
                                        </p:cTn>
                                        <p:tgtEl>
                                          <p:spTgt spid="273"/>
                                        </p:tgtEl>
                                        <p:attrNameLst>
                                          <p:attrName>style.visibility</p:attrName>
                                        </p:attrNameLst>
                                      </p:cBhvr>
                                      <p:to>
                                        <p:strVal val="visible"/>
                                      </p:to>
                                    </p:set>
                                    <p:animEffect filter="fade" transition="in">
                                      <p:cBhvr additive="repl">
                                        <p:cTn id="303" dur="1"/>
                                        <p:tgtEl>
                                          <p:spTgt spid="273"/>
                                        </p:tgtEl>
                                      </p:cBhvr>
                                    </p:animEffect>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10">
                                  <p:stCondLst>
                                    <p:cond delay="0"/>
                                  </p:stCondLst>
                                  <p:childTnLst>
                                    <p:set>
                                      <p:cBhvr>
                                        <p:cTn id="307" dur="1" fill="hold">
                                          <p:stCondLst>
                                            <p:cond delay="0"/>
                                          </p:stCondLst>
                                        </p:cTn>
                                        <p:tgtEl>
                                          <p:spTgt spid="284"/>
                                        </p:tgtEl>
                                        <p:attrNameLst>
                                          <p:attrName>style.visibility</p:attrName>
                                        </p:attrNameLst>
                                      </p:cBhvr>
                                      <p:to>
                                        <p:strVal val="visible"/>
                                      </p:to>
                                    </p:set>
                                    <p:animEffect filter="fade" transition="in">
                                      <p:cBhvr additive="repl">
                                        <p:cTn id="308" dur="1"/>
                                        <p:tgtEl>
                                          <p:spTgt spid="284"/>
                                        </p:tgtEl>
                                      </p:cBhvr>
                                    </p:animEffect>
                                  </p:childTnLst>
                                </p:cTn>
                              </p:par>
                              <p:par>
                                <p:cTn id="309" nodeType="withEffect" fill="hold" presetClass="entr" presetID="10">
                                  <p:stCondLst>
                                    <p:cond delay="0"/>
                                  </p:stCondLst>
                                  <p:childTnLst>
                                    <p:set>
                                      <p:cBhvr>
                                        <p:cTn id="310" dur="1" fill="hold">
                                          <p:stCondLst>
                                            <p:cond delay="0"/>
                                          </p:stCondLst>
                                        </p:cTn>
                                        <p:tgtEl>
                                          <p:spTgt spid="295"/>
                                        </p:tgtEl>
                                        <p:attrNameLst>
                                          <p:attrName>style.visibility</p:attrName>
                                        </p:attrNameLst>
                                      </p:cBhvr>
                                      <p:to>
                                        <p:strVal val="visible"/>
                                      </p:to>
                                    </p:set>
                                    <p:animEffect filter="fade" transition="in">
                                      <p:cBhvr additive="repl">
                                        <p:cTn id="311" dur="1"/>
                                        <p:tgtEl>
                                          <p:spTgt spid="295"/>
                                        </p:tgtEl>
                                      </p:cBhvr>
                                    </p:animEffect>
                                  </p:childTnLst>
                                </p:cTn>
                              </p:par>
                            </p:childTnLst>
                          </p:cTn>
                        </p:par>
                      </p:childTnLst>
                    </p:cTn>
                  </p:par>
                  <p:par>
                    <p:cTn id="312" fill="hold">
                      <p:stCondLst>
                        <p:cond delay="indefinite"/>
                      </p:stCondLst>
                      <p:childTnLst>
                        <p:par>
                          <p:cTn id="313" fill="hold">
                            <p:stCondLst>
                              <p:cond delay="0"/>
                            </p:stCondLst>
                            <p:childTnLst>
                              <p:par>
                                <p:cTn id="314" nodeType="clickEffect" fill="hold" presetClass="exit" presetID="10">
                                  <p:stCondLst>
                                    <p:cond delay="0"/>
                                  </p:stCondLst>
                                  <p:childTnLst>
                                    <p:animEffect filter="fade" transition="out">
                                      <p:cBhvr additive="repl">
                                        <p:cTn id="315" dur="1"/>
                                        <p:tgtEl>
                                          <p:spTgt spid="295"/>
                                        </p:tgtEl>
                                      </p:cBhvr>
                                    </p:animEffect>
                                    <p:set>
                                      <p:cBhvr>
                                        <p:cTn id="316" dur="1" fill="hold">
                                          <p:stCondLst>
                                            <p:cond delay="0"/>
                                          </p:stCondLst>
                                        </p:cTn>
                                        <p:tgtEl>
                                          <p:spTgt spid="295"/>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0">
                                  <p:stCondLst>
                                    <p:cond delay="0"/>
                                  </p:stCondLst>
                                  <p:childTnLst>
                                    <p:set>
                                      <p:cBhvr>
                                        <p:cTn id="320" dur="1" fill="hold">
                                          <p:stCondLst>
                                            <p:cond delay="0"/>
                                          </p:stCondLst>
                                        </p:cTn>
                                        <p:tgtEl>
                                          <p:spTgt spid="286"/>
                                        </p:tgtEl>
                                        <p:attrNameLst>
                                          <p:attrName>style.visibility</p:attrName>
                                        </p:attrNameLst>
                                      </p:cBhvr>
                                      <p:to>
                                        <p:strVal val="visible"/>
                                      </p:to>
                                    </p:set>
                                    <p:animEffect filter="fade" transition="in">
                                      <p:cBhvr additive="repl">
                                        <p:cTn id="321" dur="1"/>
                                        <p:tgtEl>
                                          <p:spTgt spid="286"/>
                                        </p:tgtEl>
                                      </p:cBhvr>
                                    </p:animEffect>
                                  </p:childTnLst>
                                </p:cTn>
                              </p:par>
                            </p:childTnLst>
                          </p:cTn>
                        </p:par>
                      </p:childTnLst>
                    </p:cTn>
                  </p:par>
                  <p:par>
                    <p:cTn id="322" fill="hold">
                      <p:stCondLst>
                        <p:cond delay="indefinite"/>
                      </p:stCondLst>
                      <p:childTnLst>
                        <p:par>
                          <p:cTn id="323" fill="hold">
                            <p:stCondLst>
                              <p:cond delay="0"/>
                            </p:stCondLst>
                            <p:childTnLst>
                              <p:par>
                                <p:cTn id="324" nodeType="clickEffect" fill="hold" presetClass="entr" presetID="10">
                                  <p:stCondLst>
                                    <p:cond delay="0"/>
                                  </p:stCondLst>
                                  <p:childTnLst>
                                    <p:set>
                                      <p:cBhvr>
                                        <p:cTn id="325" dur="1" fill="hold">
                                          <p:stCondLst>
                                            <p:cond delay="0"/>
                                          </p:stCondLst>
                                        </p:cTn>
                                        <p:tgtEl>
                                          <p:spTgt spid="317"/>
                                        </p:tgtEl>
                                        <p:attrNameLst>
                                          <p:attrName>style.visibility</p:attrName>
                                        </p:attrNameLst>
                                      </p:cBhvr>
                                      <p:to>
                                        <p:strVal val="visible"/>
                                      </p:to>
                                    </p:set>
                                    <p:animEffect filter="fade" transition="in">
                                      <p:cBhvr additive="repl">
                                        <p:cTn id="326" dur="1"/>
                                        <p:tgtEl>
                                          <p:spTgt spid="317"/>
                                        </p:tgtEl>
                                      </p:cBhvr>
                                    </p:animEffect>
                                  </p:childTnLst>
                                </p:cTn>
                              </p:par>
                              <p:par>
                                <p:cTn id="327" nodeType="withEffect" fill="hold" presetClass="entr" presetID="10">
                                  <p:stCondLst>
                                    <p:cond delay="0"/>
                                  </p:stCondLst>
                                  <p:childTnLst>
                                    <p:set>
                                      <p:cBhvr>
                                        <p:cTn id="328" dur="1" fill="hold">
                                          <p:stCondLst>
                                            <p:cond delay="0"/>
                                          </p:stCondLst>
                                        </p:cTn>
                                        <p:tgtEl>
                                          <p:spTgt spid="288"/>
                                        </p:tgtEl>
                                        <p:attrNameLst>
                                          <p:attrName>style.visibility</p:attrName>
                                        </p:attrNameLst>
                                      </p:cBhvr>
                                      <p:to>
                                        <p:strVal val="visible"/>
                                      </p:to>
                                    </p:set>
                                    <p:animEffect filter="fade" transition="in">
                                      <p:cBhvr additive="repl">
                                        <p:cTn id="329" dur="1"/>
                                        <p:tgtEl>
                                          <p:spTgt spid="288"/>
                                        </p:tgtEl>
                                      </p:cBhvr>
                                    </p:animEffect>
                                  </p:childTnLst>
                                </p:cTn>
                              </p:par>
                              <p:par>
                                <p:cTn id="330" nodeType="withEffect" fill="hold" presetClass="entr" presetID="10">
                                  <p:stCondLst>
                                    <p:cond delay="0"/>
                                  </p:stCondLst>
                                  <p:childTnLst>
                                    <p:set>
                                      <p:cBhvr>
                                        <p:cTn id="331" dur="1" fill="hold">
                                          <p:stCondLst>
                                            <p:cond delay="0"/>
                                          </p:stCondLst>
                                        </p:cTn>
                                        <p:tgtEl>
                                          <p:spTgt spid="285"/>
                                        </p:tgtEl>
                                        <p:attrNameLst>
                                          <p:attrName>style.visibility</p:attrName>
                                        </p:attrNameLst>
                                      </p:cBhvr>
                                      <p:to>
                                        <p:strVal val="visible"/>
                                      </p:to>
                                    </p:set>
                                    <p:animEffect filter="fade" transition="in">
                                      <p:cBhvr additive="repl">
                                        <p:cTn id="332" dur="1"/>
                                        <p:tgtEl>
                                          <p:spTgt spid="285"/>
                                        </p:tgtEl>
                                      </p:cBhvr>
                                    </p:animEffect>
                                  </p:childTnLst>
                                </p:cTn>
                              </p:par>
                              <p:par>
                                <p:cTn id="333" nodeType="withEffect" fill="hold" presetClass="entr" presetID="10">
                                  <p:stCondLst>
                                    <p:cond delay="0"/>
                                  </p:stCondLst>
                                  <p:childTnLst>
                                    <p:set>
                                      <p:cBhvr>
                                        <p:cTn id="334" dur="1" fill="hold">
                                          <p:stCondLst>
                                            <p:cond delay="0"/>
                                          </p:stCondLst>
                                        </p:cTn>
                                        <p:tgtEl>
                                          <p:spTgt spid="287"/>
                                        </p:tgtEl>
                                        <p:attrNameLst>
                                          <p:attrName>style.visibility</p:attrName>
                                        </p:attrNameLst>
                                      </p:cBhvr>
                                      <p:to>
                                        <p:strVal val="visible"/>
                                      </p:to>
                                    </p:set>
                                    <p:animEffect filter="fade" transition="in">
                                      <p:cBhvr additive="repl">
                                        <p:cTn id="335" dur="1"/>
                                        <p:tgtEl>
                                          <p:spTgt spid="287"/>
                                        </p:tgtEl>
                                      </p:cBhvr>
                                    </p:animEffect>
                                  </p:childTnLst>
                                </p:cTn>
                              </p:par>
                              <p:par>
                                <p:cTn id="336" nodeType="withEffect" fill="hold" presetClass="entr" presetID="10">
                                  <p:stCondLst>
                                    <p:cond delay="0"/>
                                  </p:stCondLst>
                                  <p:childTnLst>
                                    <p:set>
                                      <p:cBhvr>
                                        <p:cTn id="337" dur="1" fill="hold">
                                          <p:stCondLst>
                                            <p:cond delay="0"/>
                                          </p:stCondLst>
                                        </p:cTn>
                                        <p:tgtEl>
                                          <p:spTgt spid="289"/>
                                        </p:tgtEl>
                                        <p:attrNameLst>
                                          <p:attrName>style.visibility</p:attrName>
                                        </p:attrNameLst>
                                      </p:cBhvr>
                                      <p:to>
                                        <p:strVal val="visible"/>
                                      </p:to>
                                    </p:set>
                                    <p:animEffect filter="fade" transition="in">
                                      <p:cBhvr additive="repl">
                                        <p:cTn id="338" dur="1"/>
                                        <p:tgtEl>
                                          <p:spTgt spid="289"/>
                                        </p:tgtEl>
                                      </p:cBhvr>
                                    </p:animEffect>
                                  </p:childTnLst>
                                </p:cTn>
                              </p:par>
                              <p:par>
                                <p:cTn id="339" nodeType="withEffect" fill="hold" presetClass="entr" presetID="10">
                                  <p:stCondLst>
                                    <p:cond delay="0"/>
                                  </p:stCondLst>
                                  <p:childTnLst>
                                    <p:set>
                                      <p:cBhvr>
                                        <p:cTn id="340" dur="1" fill="hold">
                                          <p:stCondLst>
                                            <p:cond delay="0"/>
                                          </p:stCondLst>
                                        </p:cTn>
                                        <p:tgtEl>
                                          <p:spTgt spid="290"/>
                                        </p:tgtEl>
                                        <p:attrNameLst>
                                          <p:attrName>style.visibility</p:attrName>
                                        </p:attrNameLst>
                                      </p:cBhvr>
                                      <p:to>
                                        <p:strVal val="visible"/>
                                      </p:to>
                                    </p:set>
                                    <p:animEffect filter="fade" transition="in">
                                      <p:cBhvr additive="repl">
                                        <p:cTn id="341" dur="1"/>
                                        <p:tgtEl>
                                          <p:spTgt spid="290"/>
                                        </p:tgtEl>
                                      </p:cBhvr>
                                    </p:animEffect>
                                  </p:childTnLst>
                                </p:cTn>
                              </p:par>
                              <p:par>
                                <p:cTn id="342" nodeType="withEffect" fill="hold" presetClass="entr" presetID="10">
                                  <p:stCondLst>
                                    <p:cond delay="0"/>
                                  </p:stCondLst>
                                  <p:childTnLst>
                                    <p:set>
                                      <p:cBhvr>
                                        <p:cTn id="343" dur="1" fill="hold">
                                          <p:stCondLst>
                                            <p:cond delay="0"/>
                                          </p:stCondLst>
                                        </p:cTn>
                                        <p:tgtEl>
                                          <p:spTgt spid="291"/>
                                        </p:tgtEl>
                                        <p:attrNameLst>
                                          <p:attrName>style.visibility</p:attrName>
                                        </p:attrNameLst>
                                      </p:cBhvr>
                                      <p:to>
                                        <p:strVal val="visible"/>
                                      </p:to>
                                    </p:set>
                                    <p:animEffect filter="fade" transition="in">
                                      <p:cBhvr additive="repl">
                                        <p:cTn id="344" dur="1"/>
                                        <p:tgtEl>
                                          <p:spTgt spid="291"/>
                                        </p:tgtEl>
                                      </p:cBhvr>
                                    </p:animEffec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0">
                                  <p:stCondLst>
                                    <p:cond delay="0"/>
                                  </p:stCondLst>
                                  <p:childTnLst>
                                    <p:set>
                                      <p:cBhvr>
                                        <p:cTn id="348" dur="1" fill="hold">
                                          <p:stCondLst>
                                            <p:cond delay="0"/>
                                          </p:stCondLst>
                                        </p:cTn>
                                        <p:tgtEl>
                                          <p:spTgt spid="302"/>
                                        </p:tgtEl>
                                        <p:attrNameLst>
                                          <p:attrName>style.visibility</p:attrName>
                                        </p:attrNameLst>
                                      </p:cBhvr>
                                      <p:to>
                                        <p:strVal val="visible"/>
                                      </p:to>
                                    </p:set>
                                    <p:animEffect filter="fade" transition="in">
                                      <p:cBhvr additive="repl">
                                        <p:cTn id="349" dur="1"/>
                                        <p:tgtEl>
                                          <p:spTgt spid="302"/>
                                        </p:tgtEl>
                                      </p:cBhvr>
                                    </p:animEffect>
                                  </p:childTnLst>
                                </p:cTn>
                              </p:par>
                              <p:par>
                                <p:cTn id="350" nodeType="withEffect" fill="hold" presetClass="entr" presetID="10">
                                  <p:stCondLst>
                                    <p:cond delay="0"/>
                                  </p:stCondLst>
                                  <p:childTnLst>
                                    <p:set>
                                      <p:cBhvr>
                                        <p:cTn id="351" dur="1" fill="hold">
                                          <p:stCondLst>
                                            <p:cond delay="0"/>
                                          </p:stCondLst>
                                        </p:cTn>
                                        <p:tgtEl>
                                          <p:spTgt spid="309"/>
                                        </p:tgtEl>
                                        <p:attrNameLst>
                                          <p:attrName>style.visibility</p:attrName>
                                        </p:attrNameLst>
                                      </p:cBhvr>
                                      <p:to>
                                        <p:strVal val="visible"/>
                                      </p:to>
                                    </p:set>
                                    <p:animEffect filter="fade" transition="in">
                                      <p:cBhvr additive="repl">
                                        <p:cTn id="352" dur="1"/>
                                        <p:tgtEl>
                                          <p:spTgt spid="309"/>
                                        </p:tgtEl>
                                      </p:cBhvr>
                                    </p:animEffect>
                                  </p:childTnLst>
                                </p:cTn>
                              </p:par>
                              <p:par>
                                <p:cTn id="353" nodeType="withEffect" fill="hold" presetClass="entr" presetID="10">
                                  <p:stCondLst>
                                    <p:cond delay="0"/>
                                  </p:stCondLst>
                                  <p:childTnLst>
                                    <p:set>
                                      <p:cBhvr>
                                        <p:cTn id="354" dur="1" fill="hold">
                                          <p:stCondLst>
                                            <p:cond delay="0"/>
                                          </p:stCondLst>
                                        </p:cTn>
                                        <p:tgtEl>
                                          <p:spTgt spid="296"/>
                                        </p:tgtEl>
                                        <p:attrNameLst>
                                          <p:attrName>style.visibility</p:attrName>
                                        </p:attrNameLst>
                                      </p:cBhvr>
                                      <p:to>
                                        <p:strVal val="visible"/>
                                      </p:to>
                                    </p:set>
                                    <p:animEffect filter="fade" transition="in">
                                      <p:cBhvr additive="repl">
                                        <p:cTn id="355" dur="1"/>
                                        <p:tgtEl>
                                          <p:spTgt spid="296"/>
                                        </p:tgtEl>
                                      </p:cBhvr>
                                    </p:animEffec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10">
                                  <p:stCondLst>
                                    <p:cond delay="0"/>
                                  </p:stCondLst>
                                  <p:childTnLst>
                                    <p:set>
                                      <p:cBhvr>
                                        <p:cTn id="359" dur="1" fill="hold">
                                          <p:stCondLst>
                                            <p:cond delay="0"/>
                                          </p:stCondLst>
                                        </p:cTn>
                                        <p:tgtEl>
                                          <p:spTgt spid="298"/>
                                        </p:tgtEl>
                                        <p:attrNameLst>
                                          <p:attrName>style.visibility</p:attrName>
                                        </p:attrNameLst>
                                      </p:cBhvr>
                                      <p:to>
                                        <p:strVal val="visible"/>
                                      </p:to>
                                    </p:set>
                                    <p:animEffect filter="fade" transition="in">
                                      <p:cBhvr additive="repl">
                                        <p:cTn id="360" dur="1"/>
                                        <p:tgtEl>
                                          <p:spTgt spid="298"/>
                                        </p:tgtEl>
                                      </p:cBhvr>
                                    </p:animEffect>
                                  </p:childTnLst>
                                </p:cTn>
                              </p:par>
                              <p:par>
                                <p:cTn id="361" nodeType="withEffect" fill="hold" presetClass="entr" presetID="10">
                                  <p:stCondLst>
                                    <p:cond delay="0"/>
                                  </p:stCondLst>
                                  <p:childTnLst>
                                    <p:set>
                                      <p:cBhvr>
                                        <p:cTn id="362" dur="1" fill="hold">
                                          <p:stCondLst>
                                            <p:cond delay="0"/>
                                          </p:stCondLst>
                                        </p:cTn>
                                        <p:tgtEl>
                                          <p:spTgt spid="307"/>
                                        </p:tgtEl>
                                        <p:attrNameLst>
                                          <p:attrName>style.visibility</p:attrName>
                                        </p:attrNameLst>
                                      </p:cBhvr>
                                      <p:to>
                                        <p:strVal val="visible"/>
                                      </p:to>
                                    </p:set>
                                    <p:animEffect filter="fade" transition="in">
                                      <p:cBhvr additive="repl">
                                        <p:cTn id="363" dur="1"/>
                                        <p:tgtEl>
                                          <p:spTgt spid="307"/>
                                        </p:tgtEl>
                                      </p:cBhvr>
                                    </p:animEffect>
                                  </p:childTnLst>
                                </p:cTn>
                              </p:par>
                              <p:par>
                                <p:cTn id="364" nodeType="withEffect" fill="hold" presetClass="entr" presetID="10">
                                  <p:stCondLst>
                                    <p:cond delay="0"/>
                                  </p:stCondLst>
                                  <p:childTnLst>
                                    <p:set>
                                      <p:cBhvr>
                                        <p:cTn id="365" dur="1" fill="hold">
                                          <p:stCondLst>
                                            <p:cond delay="0"/>
                                          </p:stCondLst>
                                        </p:cTn>
                                        <p:tgtEl>
                                          <p:spTgt spid="305"/>
                                        </p:tgtEl>
                                        <p:attrNameLst>
                                          <p:attrName>style.visibility</p:attrName>
                                        </p:attrNameLst>
                                      </p:cBhvr>
                                      <p:to>
                                        <p:strVal val="visible"/>
                                      </p:to>
                                    </p:set>
                                    <p:animEffect filter="fade" transition="in">
                                      <p:cBhvr additive="repl">
                                        <p:cTn id="366" dur="1"/>
                                        <p:tgtEl>
                                          <p:spTgt spid="305"/>
                                        </p:tgtEl>
                                      </p:cBhvr>
                                    </p:animEffec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0">
                                  <p:stCondLst>
                                    <p:cond delay="0"/>
                                  </p:stCondLst>
                                  <p:childTnLst>
                                    <p:set>
                                      <p:cBhvr>
                                        <p:cTn id="370" dur="1" fill="hold">
                                          <p:stCondLst>
                                            <p:cond delay="0"/>
                                          </p:stCondLst>
                                        </p:cTn>
                                        <p:tgtEl>
                                          <p:spTgt spid="297"/>
                                        </p:tgtEl>
                                        <p:attrNameLst>
                                          <p:attrName>style.visibility</p:attrName>
                                        </p:attrNameLst>
                                      </p:cBhvr>
                                      <p:to>
                                        <p:strVal val="visible"/>
                                      </p:to>
                                    </p:set>
                                    <p:animEffect filter="fade" transition="in">
                                      <p:cBhvr additive="repl">
                                        <p:cTn id="371" dur="1"/>
                                        <p:tgtEl>
                                          <p:spTgt spid="297"/>
                                        </p:tgtEl>
                                      </p:cBhvr>
                                    </p:animEffect>
                                  </p:childTnLst>
                                </p:cTn>
                              </p:par>
                              <p:par>
                                <p:cTn id="372" nodeType="withEffect" fill="hold" presetClass="entr" presetID="10">
                                  <p:stCondLst>
                                    <p:cond delay="0"/>
                                  </p:stCondLst>
                                  <p:childTnLst>
                                    <p:set>
                                      <p:cBhvr>
                                        <p:cTn id="373" dur="1" fill="hold">
                                          <p:stCondLst>
                                            <p:cond delay="0"/>
                                          </p:stCondLst>
                                        </p:cTn>
                                        <p:tgtEl>
                                          <p:spTgt spid="308"/>
                                        </p:tgtEl>
                                        <p:attrNameLst>
                                          <p:attrName>style.visibility</p:attrName>
                                        </p:attrNameLst>
                                      </p:cBhvr>
                                      <p:to>
                                        <p:strVal val="visible"/>
                                      </p:to>
                                    </p:set>
                                    <p:animEffect filter="fade" transition="in">
                                      <p:cBhvr additive="repl">
                                        <p:cTn id="374" dur="1"/>
                                        <p:tgtEl>
                                          <p:spTgt spid="308"/>
                                        </p:tgtEl>
                                      </p:cBhvr>
                                    </p:animEffect>
                                  </p:childTnLst>
                                </p:cTn>
                              </p:par>
                              <p:par>
                                <p:cTn id="375" nodeType="withEffect" fill="hold" presetClass="entr" presetID="10">
                                  <p:stCondLst>
                                    <p:cond delay="0"/>
                                  </p:stCondLst>
                                  <p:childTnLst>
                                    <p:set>
                                      <p:cBhvr>
                                        <p:cTn id="376" dur="1" fill="hold">
                                          <p:stCondLst>
                                            <p:cond delay="0"/>
                                          </p:stCondLst>
                                        </p:cTn>
                                        <p:tgtEl>
                                          <p:spTgt spid="300"/>
                                        </p:tgtEl>
                                        <p:attrNameLst>
                                          <p:attrName>style.visibility</p:attrName>
                                        </p:attrNameLst>
                                      </p:cBhvr>
                                      <p:to>
                                        <p:strVal val="visible"/>
                                      </p:to>
                                    </p:set>
                                    <p:animEffect filter="fade" transition="in">
                                      <p:cBhvr additive="repl">
                                        <p:cTn id="377" dur="1"/>
                                        <p:tgtEl>
                                          <p:spTgt spid="300"/>
                                        </p:tgtEl>
                                      </p:cBhvr>
                                    </p:animEffec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10">
                                  <p:stCondLst>
                                    <p:cond delay="0"/>
                                  </p:stCondLst>
                                  <p:childTnLst>
                                    <p:set>
                                      <p:cBhvr>
                                        <p:cTn id="381" dur="1" fill="hold">
                                          <p:stCondLst>
                                            <p:cond delay="0"/>
                                          </p:stCondLst>
                                        </p:cTn>
                                        <p:tgtEl>
                                          <p:spTgt spid="304"/>
                                        </p:tgtEl>
                                        <p:attrNameLst>
                                          <p:attrName>style.visibility</p:attrName>
                                        </p:attrNameLst>
                                      </p:cBhvr>
                                      <p:to>
                                        <p:strVal val="visible"/>
                                      </p:to>
                                    </p:set>
                                    <p:animEffect filter="fade" transition="in">
                                      <p:cBhvr additive="repl">
                                        <p:cTn id="382" dur="1"/>
                                        <p:tgtEl>
                                          <p:spTgt spid="304"/>
                                        </p:tgtEl>
                                      </p:cBhvr>
                                    </p:animEffect>
                                  </p:childTnLst>
                                </p:cTn>
                              </p:par>
                              <p:par>
                                <p:cTn id="383" nodeType="withEffect" fill="hold" presetClass="entr" presetID="10">
                                  <p:stCondLst>
                                    <p:cond delay="0"/>
                                  </p:stCondLst>
                                  <p:childTnLst>
                                    <p:set>
                                      <p:cBhvr>
                                        <p:cTn id="384" dur="1" fill="hold">
                                          <p:stCondLst>
                                            <p:cond delay="0"/>
                                          </p:stCondLst>
                                        </p:cTn>
                                        <p:tgtEl>
                                          <p:spTgt spid="311"/>
                                        </p:tgtEl>
                                        <p:attrNameLst>
                                          <p:attrName>style.visibility</p:attrName>
                                        </p:attrNameLst>
                                      </p:cBhvr>
                                      <p:to>
                                        <p:strVal val="visible"/>
                                      </p:to>
                                    </p:set>
                                    <p:animEffect filter="fade" transition="in">
                                      <p:cBhvr additive="repl">
                                        <p:cTn id="385" dur="1"/>
                                        <p:tgtEl>
                                          <p:spTgt spid="311"/>
                                        </p:tgtEl>
                                      </p:cBhvr>
                                    </p:animEffect>
                                  </p:childTnLst>
                                </p:cTn>
                              </p:par>
                              <p:par>
                                <p:cTn id="386" nodeType="withEffect" fill="hold" presetClass="entr" presetID="10">
                                  <p:stCondLst>
                                    <p:cond delay="0"/>
                                  </p:stCondLst>
                                  <p:childTnLst>
                                    <p:set>
                                      <p:cBhvr>
                                        <p:cTn id="387" dur="1" fill="hold">
                                          <p:stCondLst>
                                            <p:cond delay="0"/>
                                          </p:stCondLst>
                                        </p:cTn>
                                        <p:tgtEl>
                                          <p:spTgt spid="301"/>
                                        </p:tgtEl>
                                        <p:attrNameLst>
                                          <p:attrName>style.visibility</p:attrName>
                                        </p:attrNameLst>
                                      </p:cBhvr>
                                      <p:to>
                                        <p:strVal val="visible"/>
                                      </p:to>
                                    </p:set>
                                    <p:animEffect filter="fade" transition="in">
                                      <p:cBhvr additive="repl">
                                        <p:cTn id="388" dur="1"/>
                                        <p:tgtEl>
                                          <p:spTgt spid="301"/>
                                        </p:tgtEl>
                                      </p:cBhvr>
                                    </p:animEffec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0">
                                  <p:stCondLst>
                                    <p:cond delay="0"/>
                                  </p:stCondLst>
                                  <p:childTnLst>
                                    <p:set>
                                      <p:cBhvr>
                                        <p:cTn id="392" dur="1" fill="hold">
                                          <p:stCondLst>
                                            <p:cond delay="0"/>
                                          </p:stCondLst>
                                        </p:cTn>
                                        <p:tgtEl>
                                          <p:spTgt spid="299"/>
                                        </p:tgtEl>
                                        <p:attrNameLst>
                                          <p:attrName>style.visibility</p:attrName>
                                        </p:attrNameLst>
                                      </p:cBhvr>
                                      <p:to>
                                        <p:strVal val="visible"/>
                                      </p:to>
                                    </p:set>
                                    <p:animEffect filter="fade" transition="in">
                                      <p:cBhvr additive="repl">
                                        <p:cTn id="393" dur="1"/>
                                        <p:tgtEl>
                                          <p:spTgt spid="299"/>
                                        </p:tgtEl>
                                      </p:cBhvr>
                                    </p:animEffect>
                                  </p:childTnLst>
                                </p:cTn>
                              </p:par>
                              <p:par>
                                <p:cTn id="394" nodeType="withEffect" fill="hold" presetClass="entr" presetID="10">
                                  <p:stCondLst>
                                    <p:cond delay="0"/>
                                  </p:stCondLst>
                                  <p:childTnLst>
                                    <p:set>
                                      <p:cBhvr>
                                        <p:cTn id="395" dur="1" fill="hold">
                                          <p:stCondLst>
                                            <p:cond delay="0"/>
                                          </p:stCondLst>
                                        </p:cTn>
                                        <p:tgtEl>
                                          <p:spTgt spid="303"/>
                                        </p:tgtEl>
                                        <p:attrNameLst>
                                          <p:attrName>style.visibility</p:attrName>
                                        </p:attrNameLst>
                                      </p:cBhvr>
                                      <p:to>
                                        <p:strVal val="visible"/>
                                      </p:to>
                                    </p:set>
                                    <p:animEffect filter="fade" transition="in">
                                      <p:cBhvr additive="repl">
                                        <p:cTn id="396" dur="1"/>
                                        <p:tgtEl>
                                          <p:spTgt spid="303"/>
                                        </p:tgtEl>
                                      </p:cBhvr>
                                    </p:animEffect>
                                  </p:childTnLst>
                                </p:cTn>
                              </p:par>
                              <p:par>
                                <p:cTn id="397" nodeType="withEffect" fill="hold" presetClass="entr" presetID="10">
                                  <p:stCondLst>
                                    <p:cond delay="0"/>
                                  </p:stCondLst>
                                  <p:childTnLst>
                                    <p:set>
                                      <p:cBhvr>
                                        <p:cTn id="398" dur="1" fill="hold">
                                          <p:stCondLst>
                                            <p:cond delay="0"/>
                                          </p:stCondLst>
                                        </p:cTn>
                                        <p:tgtEl>
                                          <p:spTgt spid="310"/>
                                        </p:tgtEl>
                                        <p:attrNameLst>
                                          <p:attrName>style.visibility</p:attrName>
                                        </p:attrNameLst>
                                      </p:cBhvr>
                                      <p:to>
                                        <p:strVal val="visible"/>
                                      </p:to>
                                    </p:set>
                                    <p:animEffect filter="fade" transition="in">
                                      <p:cBhvr additive="repl">
                                        <p:cTn id="399" dur="1"/>
                                        <p:tgtEl>
                                          <p:spTgt spid="310"/>
                                        </p:tgtEl>
                                      </p:cBhvr>
                                    </p:animEffect>
                                  </p:childTnLst>
                                </p:cTn>
                              </p:par>
                              <p:par>
                                <p:cTn id="400" nodeType="withEffect" fill="hold" presetClass="entr" presetID="10">
                                  <p:stCondLst>
                                    <p:cond delay="0"/>
                                  </p:stCondLst>
                                  <p:childTnLst>
                                    <p:set>
                                      <p:cBhvr>
                                        <p:cTn id="401" dur="1" fill="hold">
                                          <p:stCondLst>
                                            <p:cond delay="0"/>
                                          </p:stCondLst>
                                        </p:cTn>
                                        <p:tgtEl>
                                          <p:spTgt spid="306"/>
                                        </p:tgtEl>
                                        <p:attrNameLst>
                                          <p:attrName>style.visibility</p:attrName>
                                        </p:attrNameLst>
                                      </p:cBhvr>
                                      <p:to>
                                        <p:strVal val="visible"/>
                                      </p:to>
                                    </p:set>
                                    <p:animEffect filter="fade" transition="in">
                                      <p:cBhvr additive="repl">
                                        <p:cTn id="402" dur="1"/>
                                        <p:tgtEl>
                                          <p:spTgt spid="306"/>
                                        </p:tgtEl>
                                      </p:cBhvr>
                                    </p:animEffect>
                                  </p:childTnLst>
                                </p:cTn>
                              </p:par>
                            </p:childTnLst>
                          </p:cTn>
                        </p:par>
                      </p:childTnLst>
                    </p:cTn>
                  </p:par>
                  <p:par>
                    <p:cTn id="403" fill="hold">
                      <p:stCondLst>
                        <p:cond delay="indefinite"/>
                      </p:stCondLst>
                      <p:childTnLst>
                        <p:par>
                          <p:cTn id="404" fill="hold">
                            <p:stCondLst>
                              <p:cond delay="0"/>
                            </p:stCondLst>
                            <p:childTnLst>
                              <p:par>
                                <p:cTn id="405" nodeType="clickEffect" fill="hold" presetClass="entr" presetID="10">
                                  <p:stCondLst>
                                    <p:cond delay="0"/>
                                  </p:stCondLst>
                                  <p:childTnLst>
                                    <p:set>
                                      <p:cBhvr>
                                        <p:cTn id="406" dur="1" fill="hold">
                                          <p:stCondLst>
                                            <p:cond delay="0"/>
                                          </p:stCondLst>
                                        </p:cTn>
                                        <p:tgtEl>
                                          <p:spTgt spid="312"/>
                                        </p:tgtEl>
                                        <p:attrNameLst>
                                          <p:attrName>style.visibility</p:attrName>
                                        </p:attrNameLst>
                                      </p:cBhvr>
                                      <p:to>
                                        <p:strVal val="visible"/>
                                      </p:to>
                                    </p:set>
                                    <p:animEffect filter="fade" transition="in">
                                      <p:cBhvr additive="repl">
                                        <p:cTn id="407" dur="1"/>
                                        <p:tgtEl>
                                          <p:spTgt spid="312"/>
                                        </p:tgtEl>
                                      </p:cBhvr>
                                    </p:animEffect>
                                  </p:childTnLst>
                                </p:cTn>
                              </p:par>
                              <p:par>
                                <p:cTn id="408" nodeType="withEffect" fill="hold" presetClass="entr" presetID="10">
                                  <p:stCondLst>
                                    <p:cond delay="0"/>
                                  </p:stCondLst>
                                  <p:childTnLst>
                                    <p:set>
                                      <p:cBhvr>
                                        <p:cTn id="409" dur="1" fill="hold">
                                          <p:stCondLst>
                                            <p:cond delay="0"/>
                                          </p:stCondLst>
                                        </p:cTn>
                                        <p:tgtEl>
                                          <p:spTgt spid="313"/>
                                        </p:tgtEl>
                                        <p:attrNameLst>
                                          <p:attrName>style.visibility</p:attrName>
                                        </p:attrNameLst>
                                      </p:cBhvr>
                                      <p:to>
                                        <p:strVal val="visible"/>
                                      </p:to>
                                    </p:set>
                                    <p:animEffect filter="fade" transition="in">
                                      <p:cBhvr additive="repl">
                                        <p:cTn id="410" dur="1"/>
                                        <p:tgtEl>
                                          <p:spTgt spid="313"/>
                                        </p:tgtEl>
                                      </p:cBhvr>
                                    </p:animEffect>
                                  </p:childTnLst>
                                </p:cTn>
                              </p:par>
                              <p:par>
                                <p:cTn id="411" nodeType="withEffect" fill="hold" presetClass="entr" presetID="10">
                                  <p:stCondLst>
                                    <p:cond delay="0"/>
                                  </p:stCondLst>
                                  <p:childTnLst>
                                    <p:set>
                                      <p:cBhvr>
                                        <p:cTn id="412" dur="1" fill="hold">
                                          <p:stCondLst>
                                            <p:cond delay="0"/>
                                          </p:stCondLst>
                                        </p:cTn>
                                        <p:tgtEl>
                                          <p:spTgt spid="314"/>
                                        </p:tgtEl>
                                        <p:attrNameLst>
                                          <p:attrName>style.visibility</p:attrName>
                                        </p:attrNameLst>
                                      </p:cBhvr>
                                      <p:to>
                                        <p:strVal val="visible"/>
                                      </p:to>
                                    </p:set>
                                    <p:animEffect filter="fade" transition="in">
                                      <p:cBhvr additive="repl">
                                        <p:cTn id="413" dur="1"/>
                                        <p:tgtEl>
                                          <p:spTgt spid="314"/>
                                        </p:tgtEl>
                                      </p:cBhvr>
                                    </p:animEffect>
                                  </p:childTnLst>
                                </p:cTn>
                              </p:par>
                              <p:par>
                                <p:cTn id="414" nodeType="withEffect" fill="hold" presetClass="entr" presetID="10">
                                  <p:stCondLst>
                                    <p:cond delay="0"/>
                                  </p:stCondLst>
                                  <p:childTnLst>
                                    <p:set>
                                      <p:cBhvr>
                                        <p:cTn id="415" dur="1" fill="hold">
                                          <p:stCondLst>
                                            <p:cond delay="0"/>
                                          </p:stCondLst>
                                        </p:cTn>
                                        <p:tgtEl>
                                          <p:spTgt spid="315"/>
                                        </p:tgtEl>
                                        <p:attrNameLst>
                                          <p:attrName>style.visibility</p:attrName>
                                        </p:attrNameLst>
                                      </p:cBhvr>
                                      <p:to>
                                        <p:strVal val="visible"/>
                                      </p:to>
                                    </p:set>
                                    <p:animEffect filter="fade" transition="in">
                                      <p:cBhvr additive="repl">
                                        <p:cTn id="416" dur="1"/>
                                        <p:tgtEl>
                                          <p:spTgt spid="315"/>
                                        </p:tgtEl>
                                      </p:cBhvr>
                                    </p:animEffect>
                                  </p:childTnLst>
                                </p:cTn>
                              </p:par>
                              <p:par>
                                <p:cTn id="417" nodeType="withEffect" fill="hold" presetClass="entr" presetID="10">
                                  <p:stCondLst>
                                    <p:cond delay="0"/>
                                  </p:stCondLst>
                                  <p:childTnLst>
                                    <p:set>
                                      <p:cBhvr>
                                        <p:cTn id="418" dur="1" fill="hold">
                                          <p:stCondLst>
                                            <p:cond delay="0"/>
                                          </p:stCondLst>
                                        </p:cTn>
                                        <p:tgtEl>
                                          <p:spTgt spid="318"/>
                                        </p:tgtEl>
                                        <p:attrNameLst>
                                          <p:attrName>style.visibility</p:attrName>
                                        </p:attrNameLst>
                                      </p:cBhvr>
                                      <p:to>
                                        <p:strVal val="visible"/>
                                      </p:to>
                                    </p:set>
                                    <p:animEffect filter="fade" transition="in">
                                      <p:cBhvr additive="repl">
                                        <p:cTn id="419" dur="1"/>
                                        <p:tgtEl>
                                          <p:spTgt spid="318"/>
                                        </p:tgtEl>
                                      </p:cBhvr>
                                    </p:animEffect>
                                  </p:childTnLst>
                                </p:cTn>
                              </p:par>
                              <p:par>
                                <p:cTn id="420" nodeType="withEffect" fill="hold" presetClass="entr" presetID="10">
                                  <p:stCondLst>
                                    <p:cond delay="0"/>
                                  </p:stCondLst>
                                  <p:childTnLst>
                                    <p:set>
                                      <p:cBhvr>
                                        <p:cTn id="421" dur="1" fill="hold">
                                          <p:stCondLst>
                                            <p:cond delay="0"/>
                                          </p:stCondLst>
                                        </p:cTn>
                                        <p:tgtEl>
                                          <p:spTgt spid="319"/>
                                        </p:tgtEl>
                                        <p:attrNameLst>
                                          <p:attrName>style.visibility</p:attrName>
                                        </p:attrNameLst>
                                      </p:cBhvr>
                                      <p:to>
                                        <p:strVal val="visible"/>
                                      </p:to>
                                    </p:set>
                                    <p:animEffect filter="fade" transition="in">
                                      <p:cBhvr additive="repl">
                                        <p:cTn id="422" dur="1"/>
                                        <p:tgtEl>
                                          <p:spTgt spid="319"/>
                                        </p:tgtEl>
                                      </p:cBhvr>
                                    </p:animEffect>
                                  </p:childTnLst>
                                </p:cTn>
                              </p:par>
                              <p:par>
                                <p:cTn id="423" nodeType="withEffect" fill="hold" presetClass="entr" presetID="10">
                                  <p:stCondLst>
                                    <p:cond delay="0"/>
                                  </p:stCondLst>
                                  <p:childTnLst>
                                    <p:set>
                                      <p:cBhvr>
                                        <p:cTn id="424" dur="1" fill="hold">
                                          <p:stCondLst>
                                            <p:cond delay="0"/>
                                          </p:stCondLst>
                                        </p:cTn>
                                        <p:tgtEl>
                                          <p:spTgt spid="320"/>
                                        </p:tgtEl>
                                        <p:attrNameLst>
                                          <p:attrName>style.visibility</p:attrName>
                                        </p:attrNameLst>
                                      </p:cBhvr>
                                      <p:to>
                                        <p:strVal val="visible"/>
                                      </p:to>
                                    </p:set>
                                    <p:animEffect filter="fade" transition="in">
                                      <p:cBhvr additive="repl">
                                        <p:cTn id="425" dur="1"/>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264480" y="365760"/>
            <a:ext cx="8405640" cy="572400"/>
          </a:xfrm>
          <a:prstGeom prst="rect">
            <a:avLst/>
          </a:prstGeom>
          <a:noFill/>
          <a:ln w="0">
            <a:noFill/>
          </a:ln>
        </p:spPr>
        <p:txBody>
          <a:bodyPr lIns="0" rIns="0" tIns="0" bIns="0" anchor="t">
            <a:noAutofit/>
          </a:bodyPr>
          <a:p>
            <a:pPr indent="0">
              <a:lnSpc>
                <a:spcPct val="100000"/>
              </a:lnSpc>
              <a:buNone/>
              <a:tabLst>
                <a:tab algn="l" pos="0"/>
              </a:tabLst>
            </a:pPr>
            <a:r>
              <a:rPr b="0" lang="en-GB" sz="3600" spc="-1" strike="noStrike">
                <a:solidFill>
                  <a:schemeClr val="dk1"/>
                </a:solidFill>
                <a:latin typeface="Arial"/>
              </a:rPr>
              <a:t>Why an MLOps Platform?</a:t>
            </a:r>
            <a:endParaRPr b="0" lang="en-US" sz="3600" spc="-1" strike="noStrike">
              <a:solidFill>
                <a:schemeClr val="dk1"/>
              </a:solidFill>
              <a:latin typeface="Arial"/>
            </a:endParaRPr>
          </a:p>
        </p:txBody>
      </p:sp>
      <p:sp>
        <p:nvSpPr>
          <p:cNvPr id="322" name="PlaceHolder 2"/>
          <p:cNvSpPr>
            <a:spLocks noGrp="1"/>
          </p:cNvSpPr>
          <p:nvPr>
            <p:ph/>
          </p:nvPr>
        </p:nvSpPr>
        <p:spPr>
          <a:xfrm>
            <a:off x="3264480" y="1361520"/>
            <a:ext cx="6485400" cy="3021120"/>
          </a:xfrm>
          <a:prstGeom prst="rect">
            <a:avLst/>
          </a:prstGeom>
          <a:noFill/>
          <a:ln w="0">
            <a:noFill/>
          </a:ln>
        </p:spPr>
        <p:txBody>
          <a:bodyPr lIns="0" rIns="0" tIns="0" bIns="0" anchor="t">
            <a:noAutofit/>
          </a:bodyPr>
          <a:p>
            <a:pPr marL="457200" indent="-330120">
              <a:lnSpc>
                <a:spcPct val="100000"/>
              </a:lnSpc>
              <a:buClr>
                <a:srgbClr val="b2b2b2"/>
              </a:buClr>
              <a:buFont typeface="Arial"/>
              <a:buChar char="●"/>
            </a:pPr>
            <a:r>
              <a:rPr b="0" lang="en-GB" sz="1600" spc="-1" strike="noStrike">
                <a:solidFill>
                  <a:schemeClr val="dk1"/>
                </a:solidFill>
                <a:latin typeface="Arial"/>
              </a:rPr>
              <a:t>Reduce tool overload</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Make a baseline on ML projects easier to achieve</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Avoid a ‘zoo’</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Ensure skills are portable</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Reduce maintenance at tooling/infra level</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Out of the box integrations between stages</a:t>
            </a:r>
            <a:endParaRPr b="0" lang="en-US" sz="1600" spc="-1" strike="noStrike">
              <a:solidFill>
                <a:schemeClr val="dk1"/>
              </a:solidFill>
              <a:latin typeface="Arial"/>
            </a:endParaRPr>
          </a:p>
          <a:p>
            <a:pPr marL="457200" indent="-330120">
              <a:lnSpc>
                <a:spcPct val="100000"/>
              </a:lnSpc>
              <a:buClr>
                <a:srgbClr val="b2b2b2"/>
              </a:buClr>
              <a:buFont typeface="Arial"/>
              <a:buChar char="●"/>
            </a:pPr>
            <a:r>
              <a:rPr b="0" lang="en-GB" sz="1600" spc="-1" strike="noStrike">
                <a:solidFill>
                  <a:schemeClr val="dk1"/>
                </a:solidFill>
                <a:latin typeface="Arial"/>
              </a:rPr>
              <a:t>Centralized permissions/governance</a:t>
            </a:r>
            <a:endParaRPr b="0" lang="en-US" sz="1600" spc="-1" strike="noStrike">
              <a:solidFill>
                <a:schemeClr val="dk1"/>
              </a:solidFill>
              <a:latin typeface="Arial"/>
            </a:endParaRPr>
          </a:p>
        </p:txBody>
      </p:sp>
      <p:sp>
        <p:nvSpPr>
          <p:cNvPr id="323" name="PlaceHolder 3"/>
          <p:cNvSpPr>
            <a:spLocks noGrp="1"/>
          </p:cNvSpPr>
          <p:nvPr>
            <p:ph type="sldNum" idx="39"/>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chemeClr val="dk1">
                  <a:tint val="75000"/>
                </a:schemeClr>
              </a:solidFill>
              <a:latin typeface="Arial"/>
            </a:endParaRPr>
          </a:p>
        </p:txBody>
      </p:sp>
      <p:sp>
        <p:nvSpPr>
          <p:cNvPr id="324" name="PlaceHolder 4"/>
          <p:cNvSpPr>
            <a:spLocks noGrp="1"/>
          </p:cNvSpPr>
          <p:nvPr>
            <p:ph type="subTitle"/>
          </p:nvPr>
        </p:nvSpPr>
        <p:spPr>
          <a:xfrm>
            <a:off x="3269880" y="3829320"/>
            <a:ext cx="8405640" cy="426240"/>
          </a:xfrm>
          <a:prstGeom prst="rect">
            <a:avLst/>
          </a:prstGeom>
          <a:noFill/>
          <a:ln w="0">
            <a:noFill/>
          </a:ln>
        </p:spPr>
        <p:txBody>
          <a:bodyPr lIns="0" rIns="0" tIns="0" bIns="0" anchor="t">
            <a:noAutofit/>
          </a:bodyPr>
          <a:p>
            <a:pPr indent="0">
              <a:lnSpc>
                <a:spcPct val="100000"/>
              </a:lnSpc>
              <a:spcAft>
                <a:spcPts val="1199"/>
              </a:spcAft>
              <a:buNone/>
              <a:tabLst>
                <a:tab algn="l" pos="0"/>
              </a:tabLst>
            </a:pPr>
            <a:r>
              <a:rPr b="0" lang="en-GB" sz="1600" spc="-1" strike="noStrike">
                <a:solidFill>
                  <a:srgbClr val="000000"/>
                </a:solidFill>
                <a:latin typeface="Inter SemiBold"/>
                <a:ea typeface="Inter SemiBold"/>
              </a:rPr>
              <a:t>A big overriding factor is your org’s cloud/infra strategy</a:t>
            </a:r>
            <a:endParaRPr b="0" lang="en-US" sz="1600" spc="-1" strike="noStrike">
              <a:solidFill>
                <a:srgbClr val="000000"/>
              </a:solidFill>
              <a:latin typeface="Arial"/>
            </a:endParaRPr>
          </a:p>
        </p:txBody>
      </p:sp>
      <p:pic>
        <p:nvPicPr>
          <p:cNvPr id="325" name="Google Shape;285;p28" descr=""/>
          <p:cNvPicPr/>
          <p:nvPr/>
        </p:nvPicPr>
        <p:blipFill>
          <a:blip r:embed="rId1"/>
          <a:srcRect l="40371" t="0" r="24331" b="0"/>
          <a:stretch/>
        </p:blipFill>
        <p:spPr>
          <a:xfrm>
            <a:off x="0" y="0"/>
            <a:ext cx="3024360" cy="514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3" name="Rectangle 4"/>
          <p:cNvSpPr/>
          <p:nvPr/>
        </p:nvSpPr>
        <p:spPr>
          <a:xfrm>
            <a:off x="3574800" y="833760"/>
            <a:ext cx="1837080" cy="6217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ML Model</a:t>
            </a:r>
            <a:endParaRPr b="0" lang="en-US" sz="1800" spc="-1" strike="noStrike">
              <a:solidFill>
                <a:srgbClr val="000000"/>
              </a:solidFill>
              <a:latin typeface="Arial"/>
            </a:endParaRPr>
          </a:p>
        </p:txBody>
      </p:sp>
      <p:cxnSp>
        <p:nvCxnSpPr>
          <p:cNvPr id="164" name="Straight Arrow Connector 6"/>
          <p:cNvCxnSpPr/>
          <p:nvPr/>
        </p:nvCxnSpPr>
        <p:spPr>
          <a:xfrm>
            <a:off x="2755080" y="1144800"/>
            <a:ext cx="552600" cy="360"/>
          </a:xfrm>
          <a:prstGeom prst="straightConnector1">
            <a:avLst/>
          </a:prstGeom>
          <a:ln w="19050">
            <a:solidFill>
              <a:srgbClr val="0055a0"/>
            </a:solidFill>
            <a:round/>
            <a:tailEnd len="med" type="triangle" w="med"/>
          </a:ln>
        </p:spPr>
      </p:cxnSp>
      <p:sp>
        <p:nvSpPr>
          <p:cNvPr id="165" name="TextBox 7"/>
          <p:cNvSpPr/>
          <p:nvPr/>
        </p:nvSpPr>
        <p:spPr>
          <a:xfrm>
            <a:off x="2292840" y="960480"/>
            <a:ext cx="3333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p:txBody>
      </p:sp>
      <p:sp>
        <p:nvSpPr>
          <p:cNvPr id="166" name="TextBox 9"/>
          <p:cNvSpPr/>
          <p:nvPr/>
        </p:nvSpPr>
        <p:spPr>
          <a:xfrm>
            <a:off x="6361200" y="949320"/>
            <a:ext cx="9568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Y = f(X)</a:t>
            </a:r>
            <a:endParaRPr b="0" lang="en-US" sz="1800" spc="-1" strike="noStrike">
              <a:solidFill>
                <a:srgbClr val="000000"/>
              </a:solidFill>
              <a:latin typeface="Arial"/>
            </a:endParaRPr>
          </a:p>
        </p:txBody>
      </p:sp>
      <p:sp>
        <p:nvSpPr>
          <p:cNvPr id="167" name="Content Placeholder 5"/>
          <p:cNvSpPr/>
          <p:nvPr/>
        </p:nvSpPr>
        <p:spPr>
          <a:xfrm>
            <a:off x="730440" y="4628880"/>
            <a:ext cx="8229240" cy="461880"/>
          </a:xfrm>
          <a:prstGeom prst="rect">
            <a:avLst/>
          </a:prstGeom>
          <a:noFill/>
          <a:ln w="0">
            <a:noFill/>
          </a:ln>
        </p:spPr>
        <p:style>
          <a:lnRef idx="0"/>
          <a:fillRef idx="0"/>
          <a:effectRef idx="0"/>
          <a:fontRef idx="minor"/>
        </p:style>
        <p:txBody>
          <a:bodyPr lIns="90000" rIns="90000" tIns="45000" bIns="45000" anchor="t">
            <a:normAutofit/>
          </a:bodyPr>
          <a:p>
            <a:pPr marL="36720" defTabSz="914400">
              <a:lnSpc>
                <a:spcPct val="100000"/>
              </a:lnSpc>
              <a:spcBef>
                <a:spcPts val="400"/>
              </a:spcBef>
              <a:tabLst>
                <a:tab algn="l" pos="0"/>
              </a:tabLst>
            </a:pPr>
            <a:r>
              <a:rPr b="0" lang="en-GB" sz="2000" spc="-1" strike="noStrike">
                <a:solidFill>
                  <a:schemeClr val="dk1"/>
                </a:solidFill>
                <a:highlight>
                  <a:srgbClr val="ffff00"/>
                </a:highlight>
                <a:latin typeface="Arial"/>
              </a:rPr>
              <a:t>Let’s share our model with users </a:t>
            </a:r>
            <a:r>
              <a:rPr b="0" i="1" lang="en-GB" sz="2000" spc="-1" strike="noStrike">
                <a:solidFill>
                  <a:schemeClr val="dk1"/>
                </a:solidFill>
                <a:highlight>
                  <a:srgbClr val="ffff00"/>
                </a:highlight>
                <a:latin typeface="Arial"/>
              </a:rPr>
              <a:t>aka</a:t>
            </a:r>
            <a:r>
              <a:rPr b="0" lang="en-GB" sz="2000" spc="-1" strike="noStrike">
                <a:solidFill>
                  <a:schemeClr val="dk1"/>
                </a:solidFill>
                <a:highlight>
                  <a:srgbClr val="ffff00"/>
                </a:highlight>
                <a:latin typeface="Arial"/>
              </a:rPr>
              <a:t> let’s put it into production!</a:t>
            </a:r>
            <a:endParaRPr b="0" lang="en-US" sz="2000" spc="-1" strike="noStrike">
              <a:solidFill>
                <a:srgbClr val="000000"/>
              </a:solidFill>
              <a:latin typeface="Arial"/>
            </a:endParaRPr>
          </a:p>
        </p:txBody>
      </p:sp>
      <p:cxnSp>
        <p:nvCxnSpPr>
          <p:cNvPr id="168" name="Straight Arrow Connector 12"/>
          <p:cNvCxnSpPr/>
          <p:nvPr/>
        </p:nvCxnSpPr>
        <p:spPr>
          <a:xfrm>
            <a:off x="5607720" y="1134000"/>
            <a:ext cx="552240" cy="360"/>
          </a:xfrm>
          <a:prstGeom prst="straightConnector1">
            <a:avLst/>
          </a:prstGeom>
          <a:ln w="19050">
            <a:solidFill>
              <a:srgbClr val="0055a0"/>
            </a:solidFill>
            <a:round/>
            <a:tailEnd len="med" type="triangle" w="med"/>
          </a:ln>
        </p:spPr>
      </p:cxnSp>
      <p:sp>
        <p:nvSpPr>
          <p:cNvPr id="169" name="TextBox 5"/>
          <p:cNvSpPr/>
          <p:nvPr/>
        </p:nvSpPr>
        <p:spPr>
          <a:xfrm>
            <a:off x="555840" y="949320"/>
            <a:ext cx="738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Alice:</a:t>
            </a:r>
            <a:endParaRPr b="0" lang="en-US" sz="1800" spc="-1" strike="noStrike">
              <a:solidFill>
                <a:srgbClr val="000000"/>
              </a:solidFill>
              <a:latin typeface="Arial"/>
            </a:endParaRPr>
          </a:p>
        </p:txBody>
      </p:sp>
      <p:sp>
        <p:nvSpPr>
          <p:cNvPr id="170" name="TextBox 8"/>
          <p:cNvSpPr/>
          <p:nvPr/>
        </p:nvSpPr>
        <p:spPr>
          <a:xfrm>
            <a:off x="654480" y="2443320"/>
            <a:ext cx="6505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Bob:</a:t>
            </a:r>
            <a:endParaRPr b="0" lang="en-US" sz="1800" spc="-1" strike="noStrike">
              <a:solidFill>
                <a:srgbClr val="000000"/>
              </a:solidFill>
              <a:latin typeface="Arial"/>
            </a:endParaRPr>
          </a:p>
        </p:txBody>
      </p:sp>
      <p:sp>
        <p:nvSpPr>
          <p:cNvPr id="171" name="TextBox 11"/>
          <p:cNvSpPr/>
          <p:nvPr/>
        </p:nvSpPr>
        <p:spPr>
          <a:xfrm>
            <a:off x="6370560" y="2443320"/>
            <a:ext cx="9568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Y = f(X)</a:t>
            </a:r>
            <a:endParaRPr b="0" lang="en-US" sz="1800" spc="-1" strike="noStrike">
              <a:solidFill>
                <a:srgbClr val="000000"/>
              </a:solidFill>
              <a:latin typeface="Arial"/>
            </a:endParaRPr>
          </a:p>
        </p:txBody>
      </p:sp>
      <p:pic>
        <p:nvPicPr>
          <p:cNvPr id="172" name="Picture 13" descr=""/>
          <p:cNvPicPr/>
          <p:nvPr/>
        </p:nvPicPr>
        <p:blipFill>
          <a:blip r:embed="rId1"/>
          <a:stretch/>
        </p:blipFill>
        <p:spPr>
          <a:xfrm>
            <a:off x="2290680" y="3004560"/>
            <a:ext cx="4347720" cy="927000"/>
          </a:xfrm>
          <a:prstGeom prst="rect">
            <a:avLst/>
          </a:prstGeom>
          <a:ln w="0">
            <a:noFill/>
          </a:ln>
        </p:spPr>
      </p:pic>
      <p:pic>
        <p:nvPicPr>
          <p:cNvPr id="173" name="Picture 2" descr=""/>
          <p:cNvPicPr/>
          <p:nvPr/>
        </p:nvPicPr>
        <p:blipFill>
          <a:blip r:embed="rId2"/>
          <a:stretch/>
        </p:blipFill>
        <p:spPr>
          <a:xfrm>
            <a:off x="1341000" y="2242440"/>
            <a:ext cx="413640" cy="770040"/>
          </a:xfrm>
          <a:prstGeom prst="rect">
            <a:avLst/>
          </a:prstGeom>
          <a:ln w="0">
            <a:noFill/>
          </a:ln>
        </p:spPr>
      </p:pic>
      <p:pic>
        <p:nvPicPr>
          <p:cNvPr id="174" name="Picture 4" descr=""/>
          <p:cNvPicPr/>
          <p:nvPr/>
        </p:nvPicPr>
        <p:blipFill>
          <a:blip r:embed="rId3"/>
          <a:stretch/>
        </p:blipFill>
        <p:spPr>
          <a:xfrm>
            <a:off x="1301400" y="884520"/>
            <a:ext cx="569880" cy="621720"/>
          </a:xfrm>
          <a:prstGeom prst="rect">
            <a:avLst/>
          </a:prstGeom>
          <a:ln w="0">
            <a:noFill/>
          </a:ln>
        </p:spPr>
      </p:pic>
      <p:sp>
        <p:nvSpPr>
          <p:cNvPr id="2" name="PlaceHolder 1"/>
          <p:cNvSpPr>
            <a:spLocks noGrp="1"/>
          </p:cNvSpPr>
          <p:nvPr>
            <p:ph type="sldNum" idx="15"/>
          </p:nvPr>
        </p:nvSpPr>
        <p:spPr/>
        <p:txBody>
          <a:bodyPr/>
          <a:p>
            <a:fld id="{35797E27-79DE-475D-9851-671D8F52B7CD}" type="slidenum">
              <a:t>2</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67"/>
                                        </p:tgtEl>
                                        <p:attrNameLst>
                                          <p:attrName>style.visibility</p:attrName>
                                        </p:attrNameLst>
                                      </p:cBhvr>
                                      <p:to>
                                        <p:strVal val="visible"/>
                                      </p:to>
                                    </p:set>
                                    <p:animEffect filter="fade" transition="in">
                                      <p:cBhvr additive="repl">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71"/>
                                        </p:tgtEl>
                                        <p:attrNameLst>
                                          <p:attrName>style.visibility</p:attrName>
                                        </p:attrNameLst>
                                      </p:cBhvr>
                                      <p:to>
                                        <p:strVal val="visible"/>
                                      </p:to>
                                    </p:set>
                                    <p:animEffect filter="fade" transition="in">
                                      <p:cBhvr additive="repl">
                                        <p:cTn id="12" dur="500"/>
                                        <p:tgtEl>
                                          <p:spTgt spid="171"/>
                                        </p:tgtEl>
                                      </p:cBhvr>
                                    </p:animEffect>
                                  </p:childTnLst>
                                </p:cTn>
                              </p:par>
                              <p:par>
                                <p:cTn id="13" nodeType="withEffect" fill="hold" presetClass="entr" presetID="10">
                                  <p:stCondLst>
                                    <p:cond delay="0"/>
                                  </p:stCondLst>
                                  <p:childTnLst>
                                    <p:set>
                                      <p:cBhvr>
                                        <p:cTn id="14" dur="1" fill="hold">
                                          <p:stCondLst>
                                            <p:cond delay="0"/>
                                          </p:stCondLst>
                                        </p:cTn>
                                        <p:tgtEl>
                                          <p:spTgt spid="172"/>
                                        </p:tgtEl>
                                        <p:attrNameLst>
                                          <p:attrName>style.visibility</p:attrName>
                                        </p:attrNameLst>
                                      </p:cBhvr>
                                      <p:to>
                                        <p:strVal val="visible"/>
                                      </p:to>
                                    </p:set>
                                    <p:animEffect filter="fade" transition="in">
                                      <p:cBhvr additive="repl">
                                        <p:cTn id="15" dur="500"/>
                                        <p:tgtEl>
                                          <p:spTgt spid="172"/>
                                        </p:tgtEl>
                                      </p:cBhvr>
                                    </p:animEffect>
                                  </p:childTnLst>
                                </p:cTn>
                              </p:par>
                              <p:par>
                                <p:cTn id="16" nodeType="withEffect" fill="hold" presetClass="entr" presetID="10">
                                  <p:stCondLst>
                                    <p:cond delay="0"/>
                                  </p:stCondLst>
                                  <p:childTnLst>
                                    <p:set>
                                      <p:cBhvr>
                                        <p:cTn id="17" dur="1" fill="hold">
                                          <p:stCondLst>
                                            <p:cond delay="0"/>
                                          </p:stCondLst>
                                        </p:cTn>
                                        <p:tgtEl>
                                          <p:spTgt spid="170"/>
                                        </p:tgtEl>
                                        <p:attrNameLst>
                                          <p:attrName>style.visibility</p:attrName>
                                        </p:attrNameLst>
                                      </p:cBhvr>
                                      <p:to>
                                        <p:strVal val="visible"/>
                                      </p:to>
                                    </p:set>
                                    <p:animEffect filter="fade" transition="in">
                                      <p:cBhvr additive="repl">
                                        <p:cTn id="18" dur="500"/>
                                        <p:tgtEl>
                                          <p:spTgt spid="170"/>
                                        </p:tgtEl>
                                      </p:cBhvr>
                                    </p:animEffect>
                                  </p:childTnLst>
                                </p:cTn>
                              </p:par>
                              <p:par>
                                <p:cTn id="19" nodeType="withEffect" fill="hold" presetClass="entr" presetID="10">
                                  <p:stCondLst>
                                    <p:cond delay="0"/>
                                  </p:stCondLst>
                                  <p:childTnLst>
                                    <p:set>
                                      <p:cBhvr>
                                        <p:cTn id="20" dur="1" fill="hold">
                                          <p:stCondLst>
                                            <p:cond delay="0"/>
                                          </p:stCondLst>
                                        </p:cTn>
                                        <p:tgtEl>
                                          <p:spTgt spid="173"/>
                                        </p:tgtEl>
                                        <p:attrNameLst>
                                          <p:attrName>style.visibility</p:attrName>
                                        </p:attrNameLst>
                                      </p:cBhvr>
                                      <p:to>
                                        <p:strVal val="visible"/>
                                      </p:to>
                                    </p:set>
                                    <p:animEffect filter="fade" transition="in">
                                      <p:cBhvr additive="repl">
                                        <p:cTn id="21"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pic>
        <p:nvPicPr>
          <p:cNvPr id="326" name="Google Shape;290;p29" descr=""/>
          <p:cNvPicPr/>
          <p:nvPr/>
        </p:nvPicPr>
        <p:blipFill>
          <a:blip r:embed="rId1"/>
          <a:stretch/>
        </p:blipFill>
        <p:spPr>
          <a:xfrm>
            <a:off x="3664800" y="1310760"/>
            <a:ext cx="5356080" cy="3626280"/>
          </a:xfrm>
          <a:prstGeom prst="rect">
            <a:avLst/>
          </a:prstGeom>
          <a:ln w="0">
            <a:noFill/>
          </a:ln>
        </p:spPr>
      </p:pic>
      <p:sp>
        <p:nvSpPr>
          <p:cNvPr id="327" name="PlaceHolder 1"/>
          <p:cNvSpPr>
            <a:spLocks noGrp="1"/>
          </p:cNvSpPr>
          <p:nvPr>
            <p:ph type="title"/>
          </p:nvPr>
        </p:nvSpPr>
        <p:spPr>
          <a:xfrm>
            <a:off x="369000" y="365760"/>
            <a:ext cx="8405640" cy="572400"/>
          </a:xfrm>
          <a:prstGeom prst="rect">
            <a:avLst/>
          </a:prstGeom>
          <a:noFill/>
          <a:ln w="0">
            <a:noFill/>
          </a:ln>
        </p:spPr>
        <p:txBody>
          <a:bodyPr lIns="0" rIns="0" tIns="0" bIns="0" anchor="t">
            <a:noAutofit/>
          </a:bodyPr>
          <a:p>
            <a:pPr indent="0">
              <a:lnSpc>
                <a:spcPct val="100000"/>
              </a:lnSpc>
              <a:buNone/>
              <a:tabLst>
                <a:tab algn="l" pos="0"/>
              </a:tabLst>
            </a:pPr>
            <a:r>
              <a:rPr b="0" lang="en-GB" sz="3600" spc="-1" strike="noStrike">
                <a:solidFill>
                  <a:schemeClr val="dk1"/>
                </a:solidFill>
                <a:latin typeface="Arial"/>
              </a:rPr>
              <a:t>A</a:t>
            </a:r>
            <a:r>
              <a:rPr b="0" lang="en-GB" sz="3600" spc="-1" strike="noStrike">
                <a:solidFill>
                  <a:schemeClr val="dk1"/>
                </a:solidFill>
                <a:latin typeface="Arial"/>
              </a:rPr>
              <a:t>v</a:t>
            </a:r>
            <a:r>
              <a:rPr b="0" lang="en-GB" sz="3600" spc="-1" strike="noStrike">
                <a:solidFill>
                  <a:schemeClr val="dk1"/>
                </a:solidFill>
                <a:latin typeface="Arial"/>
              </a:rPr>
              <a:t>o</a:t>
            </a:r>
            <a:r>
              <a:rPr b="0" lang="en-GB" sz="3600" spc="-1" strike="noStrike">
                <a:solidFill>
                  <a:schemeClr val="dk1"/>
                </a:solidFill>
                <a:latin typeface="Arial"/>
              </a:rPr>
              <a:t>i</a:t>
            </a:r>
            <a:r>
              <a:rPr b="0" lang="en-GB" sz="3600" spc="-1" strike="noStrike">
                <a:solidFill>
                  <a:schemeClr val="dk1"/>
                </a:solidFill>
                <a:latin typeface="Arial"/>
              </a:rPr>
              <a:t>d</a:t>
            </a:r>
            <a:r>
              <a:rPr b="0" lang="en-GB" sz="3600" spc="-1" strike="noStrike">
                <a:solidFill>
                  <a:schemeClr val="dk1"/>
                </a:solidFill>
                <a:latin typeface="Arial"/>
              </a:rPr>
              <a:t>i</a:t>
            </a:r>
            <a:r>
              <a:rPr b="0" lang="en-GB" sz="3600" spc="-1" strike="noStrike">
                <a:solidFill>
                  <a:schemeClr val="dk1"/>
                </a:solidFill>
                <a:latin typeface="Arial"/>
              </a:rPr>
              <a:t>n</a:t>
            </a:r>
            <a:r>
              <a:rPr b="0" lang="en-GB" sz="3600" spc="-1" strike="noStrike">
                <a:solidFill>
                  <a:schemeClr val="dk1"/>
                </a:solidFill>
                <a:latin typeface="Arial"/>
              </a:rPr>
              <a:t>g </a:t>
            </a:r>
            <a:r>
              <a:rPr b="0" lang="en-GB" sz="3600" spc="-1" strike="noStrike">
                <a:solidFill>
                  <a:schemeClr val="dk1"/>
                </a:solidFill>
                <a:latin typeface="Arial"/>
              </a:rPr>
              <a:t>a </a:t>
            </a:r>
            <a:r>
              <a:rPr b="0" lang="en-GB" sz="3600" spc="-1" strike="noStrike">
                <a:solidFill>
                  <a:schemeClr val="dk1"/>
                </a:solidFill>
                <a:latin typeface="Arial"/>
              </a:rPr>
              <a:t>‘</a:t>
            </a:r>
            <a:r>
              <a:rPr b="0" lang="en-GB" sz="3600" spc="-1" strike="noStrike">
                <a:solidFill>
                  <a:schemeClr val="dk1"/>
                </a:solidFill>
                <a:latin typeface="Arial"/>
              </a:rPr>
              <a:t>z</a:t>
            </a:r>
            <a:r>
              <a:rPr b="0" lang="en-GB" sz="3600" spc="-1" strike="noStrike">
                <a:solidFill>
                  <a:schemeClr val="dk1"/>
                </a:solidFill>
                <a:latin typeface="Arial"/>
              </a:rPr>
              <a:t>o</a:t>
            </a:r>
            <a:r>
              <a:rPr b="0" lang="en-GB" sz="3600" spc="-1" strike="noStrike">
                <a:solidFill>
                  <a:schemeClr val="dk1"/>
                </a:solidFill>
                <a:latin typeface="Arial"/>
              </a:rPr>
              <a:t>o</a:t>
            </a:r>
            <a:r>
              <a:rPr b="0" lang="en-GB" sz="3600" spc="-1" strike="noStrike">
                <a:solidFill>
                  <a:schemeClr val="dk1"/>
                </a:solidFill>
                <a:latin typeface="Arial"/>
              </a:rPr>
              <a:t>’</a:t>
            </a:r>
            <a:endParaRPr b="0" lang="en-US" sz="3600" spc="-1" strike="noStrike">
              <a:solidFill>
                <a:schemeClr val="dk1"/>
              </a:solidFill>
              <a:latin typeface="Arial"/>
            </a:endParaRPr>
          </a:p>
        </p:txBody>
      </p:sp>
      <p:sp>
        <p:nvSpPr>
          <p:cNvPr id="328" name="PlaceHolder 2"/>
          <p:cNvSpPr>
            <a:spLocks noGrp="1"/>
          </p:cNvSpPr>
          <p:nvPr>
            <p:ph type="sldNum" idx="40"/>
          </p:nvPr>
        </p:nvSpPr>
        <p:spPr>
          <a:xfrm>
            <a:off x="8472600" y="4663080"/>
            <a:ext cx="548280" cy="393120"/>
          </a:xfrm>
          <a:prstGeom prst="rect">
            <a:avLst/>
          </a:prstGeom>
          <a:noFill/>
          <a:ln w="0">
            <a:noFill/>
          </a:ln>
        </p:spPr>
        <p:txBody>
          <a:bodyPr lIns="91440" rIns="91440" tIns="91440" bIns="91440" anchor="ctr">
            <a:normAutofit/>
          </a:bodyPr>
          <a:p>
            <a:pPr indent="0">
              <a:buNone/>
            </a:pPr>
            <a:endParaRPr b="0" lang="en-US" sz="1200" spc="-1" strike="noStrike">
              <a:solidFill>
                <a:schemeClr val="dk1">
                  <a:tint val="75000"/>
                </a:schemeClr>
              </a:solidFill>
              <a:latin typeface="Arial"/>
            </a:endParaRPr>
          </a:p>
        </p:txBody>
      </p:sp>
      <p:sp>
        <p:nvSpPr>
          <p:cNvPr id="329" name="PlaceHolder 3"/>
          <p:cNvSpPr>
            <a:spLocks noGrp="1"/>
          </p:cNvSpPr>
          <p:nvPr>
            <p:ph/>
          </p:nvPr>
        </p:nvSpPr>
        <p:spPr>
          <a:xfrm>
            <a:off x="369000" y="1361520"/>
            <a:ext cx="3295440" cy="2877120"/>
          </a:xfrm>
          <a:prstGeom prst="rect">
            <a:avLst/>
          </a:prstGeom>
          <a:noFill/>
          <a:ln w="0">
            <a:noFill/>
          </a:ln>
        </p:spPr>
        <p:txBody>
          <a:bodyPr lIns="0" rIns="0" tIns="0" bIns="0" anchor="t">
            <a:noAutofit/>
          </a:bodyPr>
          <a:p>
            <a:pPr marL="457200" indent="-330120">
              <a:lnSpc>
                <a:spcPct val="100000"/>
              </a:lnSpc>
              <a:buClr>
                <a:srgbClr val="000000"/>
              </a:buClr>
              <a:buFont typeface="Arial"/>
              <a:buChar char="●"/>
            </a:pPr>
            <a:r>
              <a:rPr b="0" lang="en-GB" sz="1600" spc="-1" strike="noStrike">
                <a:solidFill>
                  <a:schemeClr val="dk1"/>
                </a:solidFill>
                <a:latin typeface="Arial"/>
              </a:rPr>
              <a:t>Easy to end up with huge variation of tools across org.</a:t>
            </a:r>
            <a:endParaRPr b="0" lang="en-US" sz="1600" spc="-1" strike="noStrike">
              <a:solidFill>
                <a:schemeClr val="dk1"/>
              </a:solidFill>
              <a:latin typeface="Arial"/>
            </a:endParaRPr>
          </a:p>
          <a:p>
            <a:pPr marL="457200" indent="-330120">
              <a:lnSpc>
                <a:spcPct val="100000"/>
              </a:lnSpc>
              <a:buClr>
                <a:srgbClr val="000000"/>
              </a:buClr>
              <a:buFont typeface="Arial"/>
              <a:buChar char="●"/>
            </a:pPr>
            <a:r>
              <a:rPr b="0" lang="en-GB" sz="1600" spc="-1" strike="noStrike">
                <a:solidFill>
                  <a:schemeClr val="dk1"/>
                </a:solidFill>
                <a:latin typeface="Arial"/>
              </a:rPr>
              <a:t>This diagram simplifies - imagine more departments and projects.</a:t>
            </a:r>
            <a:endParaRPr b="0" lang="en-US" sz="16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A Simplified MLOps Pipeline</a:t>
            </a:r>
            <a:endParaRPr b="0" lang="en-US" sz="3200" spc="-1" strike="noStrike">
              <a:solidFill>
                <a:schemeClr val="dk1"/>
              </a:solidFill>
              <a:latin typeface="Arial"/>
            </a:endParaRPr>
          </a:p>
        </p:txBody>
      </p:sp>
      <p:sp>
        <p:nvSpPr>
          <p:cNvPr id="331" name="TextBox 7"/>
          <p:cNvSpPr/>
          <p:nvPr/>
        </p:nvSpPr>
        <p:spPr>
          <a:xfrm>
            <a:off x="1362240" y="4602600"/>
            <a:ext cx="6416640" cy="363960"/>
          </a:xfrm>
          <a:prstGeom prst="rect">
            <a:avLst/>
          </a:prstGeom>
          <a:noFill/>
          <a:ln w="0">
            <a:noFill/>
          </a:ln>
        </p:spPr>
        <p:style>
          <a:lnRef idx="0"/>
          <a:fillRef idx="0"/>
          <a:effectRef idx="0"/>
          <a:fontRef idx="minor"/>
        </p:style>
        <p:txBody>
          <a:bodyPr lIns="90000" rIns="90000" tIns="45000" bIns="45000" anchor="t">
            <a:spAutoFit/>
          </a:bodyPr>
          <a:p>
            <a:pPr marL="36720" algn="ctr" defTabSz="914400">
              <a:lnSpc>
                <a:spcPct val="100000"/>
              </a:lnSpc>
              <a:tabLst>
                <a:tab algn="l" pos="0"/>
              </a:tabLst>
            </a:pPr>
            <a:r>
              <a:rPr b="0" lang="en-GB" sz="1800" spc="-1" strike="noStrike">
                <a:solidFill>
                  <a:schemeClr val="dk1"/>
                </a:solidFill>
                <a:highlight>
                  <a:srgbClr val="ffff00"/>
                </a:highlight>
                <a:latin typeface="Arial"/>
              </a:rPr>
              <a:t>MLOps is a multi-stage, iterative process.</a:t>
            </a:r>
            <a:endParaRPr b="0" lang="en-US" sz="18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2114796477"/>
              </p:ext>
            </p:extLst>
          </p:nvPr>
        </p:nvGraphicFramePr>
        <p:xfrm>
          <a:off x="1239840" y="1168920"/>
          <a:ext cx="6661080" cy="3037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32" name="Arc 1"/>
          <p:cNvSpPr/>
          <p:nvPr/>
        </p:nvSpPr>
        <p:spPr>
          <a:xfrm flipH="1">
            <a:off x="2104920" y="1874160"/>
            <a:ext cx="161280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33" name="Arc 3"/>
          <p:cNvSpPr/>
          <p:nvPr/>
        </p:nvSpPr>
        <p:spPr>
          <a:xfrm flipH="1">
            <a:off x="3718080" y="1901880"/>
            <a:ext cx="170784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34" name="Arc 5"/>
          <p:cNvSpPr/>
          <p:nvPr/>
        </p:nvSpPr>
        <p:spPr>
          <a:xfrm flipH="1">
            <a:off x="3718080" y="1697760"/>
            <a:ext cx="2999520" cy="137376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35" name="Arc 6"/>
          <p:cNvSpPr/>
          <p:nvPr/>
        </p:nvSpPr>
        <p:spPr>
          <a:xfrm flipH="1">
            <a:off x="2087640" y="1366560"/>
            <a:ext cx="4629600" cy="214380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 name="PlaceHolder 2"/>
          <p:cNvSpPr>
            <a:spLocks noGrp="1"/>
          </p:cNvSpPr>
          <p:nvPr>
            <p:ph type="sldNum" idx="18"/>
          </p:nvPr>
        </p:nvSpPr>
        <p:spPr/>
        <p:txBody>
          <a:bodyPr/>
          <a:p>
            <a:fld id="{75A4607E-2ADF-4B45-9894-421110D02CF6}"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rmAutofit fontScale="88900"/>
          </a:bodyPr>
          <a:p>
            <a:pPr indent="0">
              <a:lnSpc>
                <a:spcPct val="100000"/>
              </a:lnSpc>
              <a:buNone/>
            </a:pPr>
            <a:r>
              <a:rPr b="0" lang="en-GB" sz="4600" spc="-1" strike="noStrike">
                <a:solidFill>
                  <a:schemeClr val="dk1"/>
                </a:solidFill>
                <a:latin typeface="Arial"/>
              </a:rPr>
              <a:t>Data Engineering</a:t>
            </a:r>
            <a:endParaRPr b="0" lang="en-US" sz="4600" spc="-1" strike="noStrike">
              <a:solidFill>
                <a:schemeClr val="dk1"/>
              </a:solidFill>
              <a:latin typeface="Arial"/>
            </a:endParaRPr>
          </a:p>
        </p:txBody>
      </p:sp>
      <p:sp>
        <p:nvSpPr>
          <p:cNvPr id="337" name="PlaceHolder 2"/>
          <p:cNvSpPr>
            <a:spLocks noGrp="1"/>
          </p:cNvSpPr>
          <p:nvPr>
            <p:ph/>
          </p:nvPr>
        </p:nvSpPr>
        <p:spPr>
          <a:xfrm>
            <a:off x="457200" y="2543400"/>
            <a:ext cx="2742840" cy="794880"/>
          </a:xfrm>
          <a:prstGeom prst="rect">
            <a:avLst/>
          </a:prstGeom>
          <a:noFill/>
          <a:ln w="0">
            <a:noFill/>
          </a:ln>
        </p:spPr>
        <p:txBody>
          <a:bodyPr lIns="45720" rIns="45720" tIns="0" bIns="0" anchor="b">
            <a:normAutofit/>
          </a:bodyPr>
          <a:p>
            <a:pPr indent="0">
              <a:lnSpc>
                <a:spcPct val="100000"/>
              </a:lnSpc>
              <a:spcBef>
                <a:spcPts val="281"/>
              </a:spcBef>
              <a:buNone/>
              <a:tabLst>
                <a:tab algn="l" pos="0"/>
              </a:tabLst>
            </a:pPr>
            <a:r>
              <a:rPr b="0" lang="en-GB" sz="1400" spc="-1" strike="noStrike">
                <a:solidFill>
                  <a:schemeClr val="dk1"/>
                </a:solidFill>
                <a:latin typeface="Arial"/>
              </a:rPr>
              <a:t>Reproducibility</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Traceability</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Data-driven ML</a:t>
            </a:r>
            <a:endParaRPr b="0" lang="en-US" sz="1400" spc="-1" strike="noStrike">
              <a:solidFill>
                <a:schemeClr val="dk1"/>
              </a:solidFill>
              <a:latin typeface="Arial"/>
            </a:endParaRPr>
          </a:p>
        </p:txBody>
      </p:sp>
      <p:graphicFrame>
        <p:nvGraphicFramePr>
          <p:cNvPr id="2" name="Diagram2"/>
          <p:cNvGraphicFramePr/>
          <p:nvPr>
            <p:extLst>
              <p:ext uri="{D42A27DB-BD31-4B8C-83A1-F6EECF244321}">
                <p14:modId xmlns:p14="http://schemas.microsoft.com/office/powerpoint/2010/main" val="54742283"/>
              </p:ext>
            </p:extLst>
          </p:nvPr>
        </p:nvGraphicFramePr>
        <p:xfrm>
          <a:off x="920880" y="4630320"/>
          <a:ext cx="6911640" cy="427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PlaceHolder 3"/>
          <p:cNvSpPr>
            <a:spLocks noGrp="1"/>
          </p:cNvSpPr>
          <p:nvPr>
            <p:ph type="sldNum" idx="15"/>
          </p:nvPr>
        </p:nvSpPr>
        <p:spPr/>
        <p:txBody>
          <a:bodyPr/>
          <a:p>
            <a:fld id="{D7681C88-0182-4E38-B9E9-FB2F9F762CBD}"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38" name="PlaceHolder 1"/>
          <p:cNvSpPr>
            <a:spLocks noGrp="1"/>
          </p:cNvSpPr>
          <p:nvPr>
            <p:ph/>
          </p:nvPr>
        </p:nvSpPr>
        <p:spPr>
          <a:xfrm>
            <a:off x="1745640" y="1745640"/>
            <a:ext cx="4026600" cy="1652040"/>
          </a:xfrm>
          <a:prstGeom prst="rect">
            <a:avLst/>
          </a:prstGeom>
          <a:noFill/>
          <a:ln w="0">
            <a:noFill/>
          </a:ln>
        </p:spPr>
        <p:txBody>
          <a:bodyPr lIns="90000" rIns="90000" tIns="45000" bIns="45000" anchor="t">
            <a:noAutofit/>
          </a:bodyPr>
          <a:p>
            <a:pPr marL="36720" indent="0" algn="ctr">
              <a:lnSpc>
                <a:spcPct val="100000"/>
              </a:lnSpc>
              <a:spcBef>
                <a:spcPts val="1760"/>
              </a:spcBef>
              <a:buNone/>
              <a:tabLst>
                <a:tab algn="l" pos="0"/>
              </a:tabLst>
            </a:pPr>
            <a:r>
              <a:rPr b="0" lang="en-GB" sz="8800" spc="-1" strike="noStrike">
                <a:solidFill>
                  <a:schemeClr val="dk1"/>
                </a:solidFill>
                <a:latin typeface="Arial"/>
              </a:rPr>
              <a:t> </a:t>
            </a:r>
            <a:r>
              <a:rPr b="0" lang="en-GB" sz="8800" spc="-1" strike="noStrike">
                <a:solidFill>
                  <a:schemeClr val="dk1"/>
                </a:solidFill>
                <a:latin typeface="Arial"/>
              </a:rPr>
              <a:t>f( )</a:t>
            </a:r>
            <a:endParaRPr b="0" lang="en-US" sz="8800" spc="-1" strike="noStrike">
              <a:solidFill>
                <a:schemeClr val="dk1"/>
              </a:solidFill>
              <a:latin typeface="Arial"/>
            </a:endParaRPr>
          </a:p>
        </p:txBody>
      </p:sp>
      <p:pic>
        <p:nvPicPr>
          <p:cNvPr id="339" name="Graphic 12" descr="Rubbish outline"/>
          <p:cNvPicPr/>
          <p:nvPr/>
        </p:nvPicPr>
        <p:blipFill>
          <a:blip r:embed="rId1">
            <a:extLst>
              <a:ext uri="{96DAC541-7B7A-43D3-8B79-37D633B846F1}">
                <asvg:svgBlip xmlns:asvg="http://schemas.microsoft.com/office/drawing/2016/SVG/main" r:embed="rId2"/>
              </a:ext>
            </a:extLst>
          </a:blip>
          <a:stretch/>
        </p:blipFill>
        <p:spPr>
          <a:xfrm>
            <a:off x="3638520" y="2114640"/>
            <a:ext cx="914040" cy="914040"/>
          </a:xfrm>
          <a:prstGeom prst="rect">
            <a:avLst/>
          </a:prstGeom>
          <a:ln w="0">
            <a:noFill/>
          </a:ln>
        </p:spPr>
      </p:pic>
      <p:pic>
        <p:nvPicPr>
          <p:cNvPr id="340" name="Graphic 13" descr="Rubbish outline"/>
          <p:cNvPicPr/>
          <p:nvPr/>
        </p:nvPicPr>
        <p:blipFill>
          <a:blip r:embed="rId3">
            <a:extLst>
              <a:ext uri="{96DAC541-7B7A-43D3-8B79-37D633B846F1}">
                <asvg:svgBlip xmlns:asvg="http://schemas.microsoft.com/office/drawing/2016/SVG/main" r:embed="rId4"/>
              </a:ext>
            </a:extLst>
          </a:blip>
          <a:stretch/>
        </p:blipFill>
        <p:spPr>
          <a:xfrm>
            <a:off x="5212440" y="2114640"/>
            <a:ext cx="914040" cy="914040"/>
          </a:xfrm>
          <a:prstGeom prst="rect">
            <a:avLst/>
          </a:prstGeom>
          <a:ln w="0">
            <a:noFill/>
          </a:ln>
        </p:spPr>
      </p:pic>
      <p:sp>
        <p:nvSpPr>
          <p:cNvPr id="341" name="TextBox 3"/>
          <p:cNvSpPr/>
          <p:nvPr/>
        </p:nvSpPr>
        <p:spPr>
          <a:xfrm>
            <a:off x="4552920" y="1891080"/>
            <a:ext cx="829440" cy="1430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8800" spc="-1" strike="noStrike">
                <a:solidFill>
                  <a:srgbClr val="0055a0"/>
                </a:solidFill>
                <a:latin typeface="Arial"/>
              </a:rPr>
              <a:t>=</a:t>
            </a:r>
            <a:endParaRPr b="0" lang="en-US" sz="8800" spc="-1" strike="noStrike">
              <a:solidFill>
                <a:srgbClr val="000000"/>
              </a:solidFill>
              <a:latin typeface="Arial"/>
            </a:endParaRPr>
          </a:p>
        </p:txBody>
      </p:sp>
      <p:sp>
        <p:nvSpPr>
          <p:cNvPr id="3" name="PlaceHolder 2"/>
          <p:cNvSpPr>
            <a:spLocks noGrp="1"/>
          </p:cNvSpPr>
          <p:nvPr>
            <p:ph type="sldNum" idx="18"/>
          </p:nvPr>
        </p:nvSpPr>
        <p:spPr/>
        <p:txBody>
          <a:bodyPr/>
          <a:p>
            <a:fld id="{1F89AF6A-B570-4C87-8858-1A6333F0C3E9}"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US" sz="3200" spc="-1" strike="noStrike">
                <a:solidFill>
                  <a:schemeClr val="dk1"/>
                </a:solidFill>
                <a:latin typeface="Arial"/>
              </a:rPr>
              <a:t>Exploratory Data Analysis</a:t>
            </a:r>
            <a:endParaRPr b="0" lang="en-US" sz="3200" spc="-1" strike="noStrike">
              <a:solidFill>
                <a:schemeClr val="dk1"/>
              </a:solidFill>
              <a:latin typeface="Arial"/>
            </a:endParaRPr>
          </a:p>
        </p:txBody>
      </p:sp>
      <p:sp>
        <p:nvSpPr>
          <p:cNvPr id="343" name="PlaceHolder 2"/>
          <p:cNvSpPr>
            <a:spLocks noGrp="1"/>
          </p:cNvSpPr>
          <p:nvPr>
            <p:ph/>
          </p:nvPr>
        </p:nvSpPr>
        <p:spPr>
          <a:xfrm>
            <a:off x="457200" y="994320"/>
            <a:ext cx="2984400" cy="3202920"/>
          </a:xfrm>
          <a:prstGeom prst="rect">
            <a:avLst/>
          </a:prstGeom>
          <a:noFill/>
          <a:ln w="0">
            <a:noFill/>
          </a:ln>
        </p:spPr>
        <p:txBody>
          <a:bodyPr lIns="90000" rIns="90000" tIns="45000" bIns="45000" anchor="t">
            <a:normAutofit/>
          </a:bodyPr>
          <a:p>
            <a:pPr marL="36720" indent="0">
              <a:lnSpc>
                <a:spcPct val="100000"/>
              </a:lnSpc>
              <a:spcBef>
                <a:spcPts val="360"/>
              </a:spcBef>
              <a:buNone/>
              <a:tabLst>
                <a:tab algn="l" pos="0"/>
              </a:tabLst>
            </a:pPr>
            <a:r>
              <a:rPr b="0" lang="en-US" sz="1800" spc="-1" strike="noStrike">
                <a:solidFill>
                  <a:schemeClr val="dk1"/>
                </a:solidFill>
                <a:latin typeface="Arial"/>
              </a:rPr>
              <a:t>For structured data:</a:t>
            </a:r>
            <a:endParaRPr b="0" lang="en-US" sz="1800" spc="-1" strike="noStrike">
              <a:solidFill>
                <a:schemeClr val="dk1"/>
              </a:solidFill>
              <a:latin typeface="Arial"/>
            </a:endParaRPr>
          </a:p>
          <a:p>
            <a:pPr marL="493920" indent="-457200">
              <a:lnSpc>
                <a:spcPct val="100000"/>
              </a:lnSpc>
              <a:spcBef>
                <a:spcPts val="360"/>
              </a:spcBef>
              <a:buClr>
                <a:srgbClr val="0055a0"/>
              </a:buClr>
              <a:buSzPct val="80000"/>
              <a:buFont typeface="Arial"/>
              <a:buChar char="-"/>
              <a:tabLst>
                <a:tab algn="l" pos="0"/>
              </a:tabLst>
            </a:pPr>
            <a:r>
              <a:rPr b="0" lang="en-US" sz="1800" spc="-1" strike="noStrike">
                <a:solidFill>
                  <a:schemeClr val="dk1"/>
                </a:solidFill>
                <a:latin typeface="Arial"/>
              </a:rPr>
              <a:t>schema as required tables, columns and datatypes</a:t>
            </a:r>
            <a:endParaRPr b="0" lang="en-US" sz="1800" spc="-1" strike="noStrike">
              <a:solidFill>
                <a:schemeClr val="dk1"/>
              </a:solidFill>
              <a:latin typeface="Arial"/>
            </a:endParaRPr>
          </a:p>
          <a:p>
            <a:pPr indent="0">
              <a:lnSpc>
                <a:spcPct val="100000"/>
              </a:lnSpc>
              <a:spcBef>
                <a:spcPts val="360"/>
              </a:spcBef>
              <a:buNone/>
              <a:tabLst>
                <a:tab algn="l" pos="0"/>
              </a:tabLst>
            </a:pPr>
            <a:endParaRPr b="0" lang="en-US" sz="1800" spc="-1" strike="noStrike">
              <a:solidFill>
                <a:schemeClr val="dk1"/>
              </a:solidFill>
              <a:latin typeface="Arial"/>
            </a:endParaRPr>
          </a:p>
          <a:p>
            <a:pPr marL="36720" indent="0">
              <a:lnSpc>
                <a:spcPct val="100000"/>
              </a:lnSpc>
              <a:spcBef>
                <a:spcPts val="360"/>
              </a:spcBef>
              <a:buNone/>
              <a:tabLst>
                <a:tab algn="l" pos="0"/>
              </a:tabLst>
            </a:pPr>
            <a:r>
              <a:rPr b="0" lang="en-US" sz="1800" spc="-1" strike="noStrike">
                <a:solidFill>
                  <a:schemeClr val="dk1"/>
                </a:solidFill>
                <a:latin typeface="Arial"/>
              </a:rPr>
              <a:t>For unstructured data:</a:t>
            </a:r>
            <a:endParaRPr b="0" lang="en-US" sz="1800" spc="-1" strike="noStrike">
              <a:solidFill>
                <a:schemeClr val="dk1"/>
              </a:solidFill>
              <a:latin typeface="Arial"/>
            </a:endParaRPr>
          </a:p>
          <a:p>
            <a:pPr marL="493920" indent="-457200">
              <a:lnSpc>
                <a:spcPct val="100000"/>
              </a:lnSpc>
              <a:spcBef>
                <a:spcPts val="360"/>
              </a:spcBef>
              <a:buClr>
                <a:srgbClr val="0055a0"/>
              </a:buClr>
              <a:buSzPct val="80000"/>
              <a:buFont typeface="Arial"/>
              <a:buChar char="-"/>
              <a:tabLst>
                <a:tab algn="l" pos="0"/>
              </a:tabLst>
            </a:pPr>
            <a:r>
              <a:rPr b="0" lang="en-US" sz="1800" spc="-1" strike="noStrike">
                <a:solidFill>
                  <a:schemeClr val="dk1"/>
                </a:solidFill>
                <a:latin typeface="Arial"/>
              </a:rPr>
              <a:t>resolution, image extension</a:t>
            </a:r>
            <a:endParaRPr b="0" lang="en-US" sz="1800" spc="-1" strike="noStrike">
              <a:solidFill>
                <a:schemeClr val="dk1"/>
              </a:solidFill>
              <a:latin typeface="Arial"/>
            </a:endParaRPr>
          </a:p>
          <a:p>
            <a:pPr marL="493920" indent="-457200">
              <a:lnSpc>
                <a:spcPct val="100000"/>
              </a:lnSpc>
              <a:spcBef>
                <a:spcPts val="360"/>
              </a:spcBef>
              <a:buClr>
                <a:srgbClr val="0055a0"/>
              </a:buClr>
              <a:buSzPct val="80000"/>
              <a:buFont typeface="Arial"/>
              <a:buChar char="-"/>
              <a:tabLst>
                <a:tab algn="l" pos="0"/>
              </a:tabLst>
            </a:pPr>
            <a:r>
              <a:rPr b="0" lang="en-GB" sz="1800" spc="-1" strike="noStrike">
                <a:solidFill>
                  <a:schemeClr val="dk1"/>
                </a:solidFill>
                <a:latin typeface="Arial"/>
              </a:rPr>
              <a:t>f</a:t>
            </a:r>
            <a:r>
              <a:rPr b="0" lang="en-US" sz="1800" spc="-1" strike="noStrike">
                <a:solidFill>
                  <a:schemeClr val="dk1"/>
                </a:solidFill>
                <a:latin typeface="Arial"/>
              </a:rPr>
              <a:t>requency, duration, audio codec </a:t>
            </a:r>
            <a:endParaRPr b="0" lang="en-US" sz="1800" spc="-1" strike="noStrike">
              <a:solidFill>
                <a:schemeClr val="dk1"/>
              </a:solidFill>
              <a:latin typeface="Arial"/>
            </a:endParaRPr>
          </a:p>
        </p:txBody>
      </p:sp>
      <p:sp>
        <p:nvSpPr>
          <p:cNvPr id="344" name="TextBox 4"/>
          <p:cNvSpPr/>
          <p:nvPr/>
        </p:nvSpPr>
        <p:spPr>
          <a:xfrm>
            <a:off x="826200" y="4680360"/>
            <a:ext cx="704196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600" spc="-1" strike="noStrike">
                <a:solidFill>
                  <a:schemeClr val="dk1"/>
                </a:solidFill>
                <a:highlight>
                  <a:srgbClr val="ffff00"/>
                </a:highlight>
                <a:latin typeface="Arial"/>
              </a:rPr>
              <a:t>Initial exploration allows indetifying requirements for input data in produciton.</a:t>
            </a:r>
            <a:endParaRPr b="0" lang="en-US" sz="1600" spc="-1" strike="noStrike">
              <a:solidFill>
                <a:srgbClr val="000000"/>
              </a:solidFill>
              <a:latin typeface="Arial"/>
            </a:endParaRPr>
          </a:p>
        </p:txBody>
      </p:sp>
      <p:pic>
        <p:nvPicPr>
          <p:cNvPr id="345" name="Picture 5" descr=""/>
          <p:cNvPicPr/>
          <p:nvPr/>
        </p:nvPicPr>
        <p:blipFill>
          <a:blip r:embed="rId1"/>
          <a:stretch/>
        </p:blipFill>
        <p:spPr>
          <a:xfrm>
            <a:off x="4446360" y="1342440"/>
            <a:ext cx="3552840" cy="2946600"/>
          </a:xfrm>
          <a:prstGeom prst="rect">
            <a:avLst/>
          </a:prstGeom>
          <a:ln w="0">
            <a:noFill/>
          </a:ln>
        </p:spPr>
      </p:pic>
      <p:pic>
        <p:nvPicPr>
          <p:cNvPr id="346" name="Picture 6" descr=""/>
          <p:cNvPicPr/>
          <p:nvPr/>
        </p:nvPicPr>
        <p:blipFill>
          <a:blip r:embed="rId2"/>
          <a:stretch/>
        </p:blipFill>
        <p:spPr>
          <a:xfrm>
            <a:off x="3873240" y="994320"/>
            <a:ext cx="4919040" cy="413640"/>
          </a:xfrm>
          <a:prstGeom prst="rect">
            <a:avLst/>
          </a:prstGeom>
          <a:ln w="0">
            <a:noFill/>
          </a:ln>
        </p:spPr>
      </p:pic>
      <p:sp>
        <p:nvSpPr>
          <p:cNvPr id="4" name="PlaceHolder 3"/>
          <p:cNvSpPr>
            <a:spLocks noGrp="1"/>
          </p:cNvSpPr>
          <p:nvPr>
            <p:ph type="sldNum" idx="18"/>
          </p:nvPr>
        </p:nvSpPr>
        <p:spPr/>
        <p:txBody>
          <a:bodyPr/>
          <a:p>
            <a:fld id="{A162AEE8-69DC-41AE-9F42-8CF7AD55E704}"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Data Processing Pipeline</a:t>
            </a:r>
            <a:endParaRPr b="0" lang="en-US" sz="3200" spc="-1" strike="noStrike">
              <a:solidFill>
                <a:schemeClr val="dk1"/>
              </a:solidFill>
              <a:latin typeface="Arial"/>
            </a:endParaRPr>
          </a:p>
        </p:txBody>
      </p:sp>
      <p:graphicFrame>
        <p:nvGraphicFramePr>
          <p:cNvPr id="3" name="Diagram3"/>
          <p:cNvGraphicFramePr/>
          <p:nvPr>
            <p:extLst>
              <p:ext uri="{D42A27DB-BD31-4B8C-83A1-F6EECF244321}">
                <p14:modId xmlns:p14="http://schemas.microsoft.com/office/powerpoint/2010/main" val="3548015588"/>
              </p:ext>
            </p:extLst>
          </p:nvPr>
        </p:nvGraphicFramePr>
        <p:xfrm>
          <a:off x="403920" y="1480680"/>
          <a:ext cx="8332920" cy="2181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48" name="TextBox 1"/>
          <p:cNvSpPr/>
          <p:nvPr/>
        </p:nvSpPr>
        <p:spPr>
          <a:xfrm>
            <a:off x="4469040" y="3170160"/>
            <a:ext cx="1762200" cy="106452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55a0"/>
              </a:buClr>
              <a:buFont typeface="Arial"/>
              <a:buChar char="•"/>
            </a:pPr>
            <a:r>
              <a:rPr b="0" lang="en-GB" sz="1600" spc="-1" strike="noStrike">
                <a:solidFill>
                  <a:schemeClr val="dk1"/>
                </a:solidFill>
                <a:latin typeface="Arial"/>
              </a:rPr>
              <a:t>F</a:t>
            </a:r>
            <a:r>
              <a:rPr b="0" lang="en-US" sz="1600" spc="-1" strike="noStrike">
                <a:solidFill>
                  <a:schemeClr val="dk1"/>
                </a:solidFill>
                <a:latin typeface="Arial"/>
              </a:rPr>
              <a:t>illing NaNs</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en-US" sz="1600" spc="-1" strike="noStrike">
                <a:solidFill>
                  <a:schemeClr val="dk1"/>
                </a:solidFill>
                <a:latin typeface="Arial"/>
              </a:rPr>
              <a:t>Filtering</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en-US" sz="1600" spc="-1" strike="noStrike">
                <a:solidFill>
                  <a:schemeClr val="dk1"/>
                </a:solidFill>
                <a:latin typeface="Arial"/>
              </a:rPr>
              <a:t>Normalization</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en-US" sz="1600" spc="-1" strike="noStrike">
                <a:solidFill>
                  <a:schemeClr val="dk1"/>
                </a:solidFill>
                <a:latin typeface="Arial"/>
              </a:rPr>
              <a:t>Standarization</a:t>
            </a:r>
            <a:endParaRPr b="0" lang="en-US" sz="1600" spc="-1" strike="noStrike">
              <a:solidFill>
                <a:srgbClr val="000000"/>
              </a:solidFill>
              <a:latin typeface="Arial"/>
            </a:endParaRPr>
          </a:p>
        </p:txBody>
      </p:sp>
      <p:sp>
        <p:nvSpPr>
          <p:cNvPr id="349" name="TextBox 3"/>
          <p:cNvSpPr/>
          <p:nvPr/>
        </p:nvSpPr>
        <p:spPr>
          <a:xfrm>
            <a:off x="2420640" y="3170160"/>
            <a:ext cx="1841400" cy="82080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55a0"/>
              </a:buClr>
              <a:buFont typeface="Arial"/>
              <a:buChar char="•"/>
            </a:pPr>
            <a:r>
              <a:rPr b="0" lang="pl-PL" sz="1600" spc="-1" strike="noStrike">
                <a:solidFill>
                  <a:schemeClr val="dk1"/>
                </a:solidFill>
                <a:latin typeface="Arial"/>
              </a:rPr>
              <a:t>Schema check</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pl-PL" sz="1600" spc="-1" strike="noStrike">
                <a:solidFill>
                  <a:schemeClr val="dk1"/>
                </a:solidFill>
                <a:latin typeface="Arial"/>
              </a:rPr>
              <a:t>Audio/video file</a:t>
            </a:r>
            <a:br>
              <a:rPr sz="1600"/>
            </a:br>
            <a:r>
              <a:rPr b="0" lang="pl-PL" sz="1600" spc="-1" strike="noStrike">
                <a:solidFill>
                  <a:schemeClr val="dk1"/>
                </a:solidFill>
                <a:latin typeface="Arial"/>
              </a:rPr>
              <a:t>check</a:t>
            </a:r>
            <a:endParaRPr b="0" lang="en-US" sz="1600" spc="-1" strike="noStrike">
              <a:solidFill>
                <a:srgbClr val="000000"/>
              </a:solidFill>
              <a:latin typeface="Arial"/>
            </a:endParaRPr>
          </a:p>
        </p:txBody>
      </p:sp>
      <p:sp>
        <p:nvSpPr>
          <p:cNvPr id="350" name="TextBox 5"/>
          <p:cNvSpPr/>
          <p:nvPr/>
        </p:nvSpPr>
        <p:spPr>
          <a:xfrm>
            <a:off x="6381360" y="3170160"/>
            <a:ext cx="2099160" cy="57708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55a0"/>
              </a:buClr>
              <a:buFont typeface="Arial"/>
              <a:buChar char="•"/>
            </a:pPr>
            <a:r>
              <a:rPr b="0" lang="pl-PL" sz="1600" spc="-1" strike="noStrike">
                <a:solidFill>
                  <a:schemeClr val="dk1"/>
                </a:solidFill>
                <a:latin typeface="Arial"/>
              </a:rPr>
              <a:t>Feature selection</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pl-PL" sz="1600" spc="-1" strike="noStrike">
                <a:solidFill>
                  <a:schemeClr val="dk1"/>
                </a:solidFill>
                <a:latin typeface="Arial"/>
              </a:rPr>
              <a:t>Feature crossover</a:t>
            </a:r>
            <a:endParaRPr b="0" lang="en-US" sz="1600" spc="-1" strike="noStrike">
              <a:solidFill>
                <a:srgbClr val="000000"/>
              </a:solidFill>
              <a:latin typeface="Arial"/>
            </a:endParaRPr>
          </a:p>
        </p:txBody>
      </p:sp>
      <p:sp>
        <p:nvSpPr>
          <p:cNvPr id="351" name="TextBox 7"/>
          <p:cNvSpPr/>
          <p:nvPr/>
        </p:nvSpPr>
        <p:spPr>
          <a:xfrm>
            <a:off x="488520" y="3170160"/>
            <a:ext cx="1693800" cy="57708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55a0"/>
              </a:buClr>
              <a:buFont typeface="Arial"/>
              <a:buChar char="•"/>
            </a:pPr>
            <a:r>
              <a:rPr b="0" lang="pl-PL" sz="1600" spc="-1" strike="noStrike">
                <a:solidFill>
                  <a:schemeClr val="dk1"/>
                </a:solidFill>
                <a:latin typeface="Arial"/>
              </a:rPr>
              <a:t>Load from file</a:t>
            </a:r>
            <a:endParaRPr b="0" lang="en-US" sz="1600" spc="-1" strike="noStrike">
              <a:solidFill>
                <a:srgbClr val="000000"/>
              </a:solidFill>
              <a:latin typeface="Arial"/>
            </a:endParaRPr>
          </a:p>
          <a:p>
            <a:pPr marL="285840" indent="-285840" defTabSz="914400">
              <a:lnSpc>
                <a:spcPct val="100000"/>
              </a:lnSpc>
              <a:buClr>
                <a:srgbClr val="0055a0"/>
              </a:buClr>
              <a:buFont typeface="Arial"/>
              <a:buChar char="•"/>
            </a:pPr>
            <a:r>
              <a:rPr b="0" lang="pl-PL" sz="1600" spc="-1" strike="noStrike">
                <a:solidFill>
                  <a:schemeClr val="dk1"/>
                </a:solidFill>
                <a:latin typeface="Arial"/>
              </a:rPr>
              <a:t>Load from db</a:t>
            </a:r>
            <a:endParaRPr b="0" lang="en-US" sz="1600" spc="-1" strike="noStrike">
              <a:solidFill>
                <a:srgbClr val="000000"/>
              </a:solidFill>
              <a:latin typeface="Arial"/>
            </a:endParaRPr>
          </a:p>
        </p:txBody>
      </p:sp>
      <p:sp>
        <p:nvSpPr>
          <p:cNvPr id="352" name="TextBox 9"/>
          <p:cNvSpPr/>
          <p:nvPr/>
        </p:nvSpPr>
        <p:spPr>
          <a:xfrm>
            <a:off x="693720" y="4674960"/>
            <a:ext cx="75304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highlight>
                  <a:srgbClr val="ffff00"/>
                </a:highlight>
                <a:latin typeface="Arial"/>
              </a:rPr>
              <a:t>We need to reproduce some of those steps (e.g. subtracting mean) in production!</a:t>
            </a:r>
            <a:endParaRPr b="0" lang="en-US" sz="1600" spc="-1" strike="noStrike">
              <a:solidFill>
                <a:srgbClr val="000000"/>
              </a:solidFill>
              <a:latin typeface="Arial"/>
            </a:endParaRPr>
          </a:p>
        </p:txBody>
      </p:sp>
      <p:sp>
        <p:nvSpPr>
          <p:cNvPr id="3" name="PlaceHolder 2"/>
          <p:cNvSpPr>
            <a:spLocks noGrp="1"/>
          </p:cNvSpPr>
          <p:nvPr>
            <p:ph type="sldNum" idx="18"/>
          </p:nvPr>
        </p:nvSpPr>
        <p:spPr/>
        <p:txBody>
          <a:bodyPr/>
          <a:p>
            <a:fld id="{A6FCD910-47C1-4339-AF0E-2A73A343C370}"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53" name="TextBox 13"/>
          <p:cNvSpPr/>
          <p:nvPr/>
        </p:nvSpPr>
        <p:spPr>
          <a:xfrm>
            <a:off x="811800" y="4663080"/>
            <a:ext cx="5898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hlinkClick r:id="rId1"/>
              </a:rPr>
              <a:t>https://sites.google.com/princeton.edu/rep-workshop/</a:t>
            </a:r>
            <a:r>
              <a:rPr b="0" lang="en-US" sz="1800" spc="-1" strike="noStrike">
                <a:solidFill>
                  <a:schemeClr val="dk1"/>
                </a:solidFill>
                <a:latin typeface="Arial"/>
              </a:rPr>
              <a:t> </a:t>
            </a:r>
            <a:endParaRPr b="0" lang="en-US" sz="1800" spc="-1" strike="noStrike">
              <a:solidFill>
                <a:srgbClr val="000000"/>
              </a:solidFill>
              <a:latin typeface="Arial"/>
            </a:endParaRPr>
          </a:p>
        </p:txBody>
      </p:sp>
      <p:sp>
        <p:nvSpPr>
          <p:cNvPr id="354"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Reproducibility</a:t>
            </a:r>
            <a:endParaRPr b="0" lang="en-US" sz="3200" spc="-1" strike="noStrike">
              <a:solidFill>
                <a:schemeClr val="dk1"/>
              </a:solidFill>
              <a:latin typeface="Arial"/>
            </a:endParaRPr>
          </a:p>
        </p:txBody>
      </p:sp>
      <p:sp>
        <p:nvSpPr>
          <p:cNvPr id="355" name="Right Brace 6"/>
          <p:cNvSpPr/>
          <p:nvPr/>
        </p:nvSpPr>
        <p:spPr>
          <a:xfrm rot="5400000">
            <a:off x="4412520" y="1167840"/>
            <a:ext cx="150120" cy="2512080"/>
          </a:xfrm>
          <a:prstGeom prst="rightBrace">
            <a:avLst>
              <a:gd name="adj1" fmla="val 8333"/>
              <a:gd name="adj2" fmla="val 50000"/>
            </a:avLst>
          </a:prstGeom>
          <a:noFill/>
          <a:ln>
            <a:solidFill>
              <a:srgbClr val="0055a0"/>
            </a:solidFill>
            <a:round/>
          </a:ln>
          <a:effectLst>
            <a:glow rad="63360">
              <a:srgbClr val="ffffff">
                <a:alpha val="50000"/>
              </a:srgbClr>
            </a:glow>
          </a:effectLst>
        </p:spPr>
        <p:style>
          <a:lnRef idx="2">
            <a:schemeClr val="dk1"/>
          </a:lnRef>
          <a:fillRef idx="0">
            <a:schemeClr val="dk1"/>
          </a:fillRef>
          <a:effectRef idx="1">
            <a:schemeClr val="dk1"/>
          </a:effectRef>
          <a:fontRef idx="minor"/>
        </p:style>
        <p:txBody>
          <a:bodyPr lIns="90000" rIns="90000" tIns="45000" bIns="45000" anchor="ctr">
            <a:noAutofit/>
          </a:bodyPr>
          <a:p>
            <a:pPr algn="ctr" defTabSz="685800">
              <a:lnSpc>
                <a:spcPct val="100000"/>
              </a:lnSpc>
            </a:pPr>
            <a:endParaRPr b="0" lang="en-GB" sz="900" spc="-1" strike="noStrike">
              <a:solidFill>
                <a:srgbClr val="000000"/>
              </a:solidFill>
              <a:latin typeface="Arial"/>
            </a:endParaRPr>
          </a:p>
        </p:txBody>
      </p:sp>
      <p:sp>
        <p:nvSpPr>
          <p:cNvPr id="356" name="Cloud 7"/>
          <p:cNvSpPr/>
          <p:nvPr/>
        </p:nvSpPr>
        <p:spPr>
          <a:xfrm>
            <a:off x="3231000" y="1260720"/>
            <a:ext cx="918000" cy="565560"/>
          </a:xfrm>
          <a:prstGeom prst="cloud">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685800">
              <a:lnSpc>
                <a:spcPct val="100000"/>
              </a:lnSpc>
            </a:pPr>
            <a:r>
              <a:rPr b="0" lang="en-US" sz="900" spc="-1" strike="noStrike">
                <a:solidFill>
                  <a:srgbClr val="000000"/>
                </a:solidFill>
                <a:latin typeface="Arial"/>
              </a:rPr>
              <a:t>Dataset</a:t>
            </a:r>
            <a:endParaRPr b="0" lang="en-US" sz="900" spc="-1" strike="noStrike">
              <a:solidFill>
                <a:srgbClr val="000000"/>
              </a:solidFill>
              <a:latin typeface="Arial"/>
            </a:endParaRPr>
          </a:p>
        </p:txBody>
      </p:sp>
      <p:sp>
        <p:nvSpPr>
          <p:cNvPr id="357" name="Cloud 8"/>
          <p:cNvSpPr/>
          <p:nvPr/>
        </p:nvSpPr>
        <p:spPr>
          <a:xfrm>
            <a:off x="3566880" y="1772280"/>
            <a:ext cx="1127160" cy="565560"/>
          </a:xfrm>
          <a:prstGeom prst="cloud">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685800">
              <a:lnSpc>
                <a:spcPct val="100000"/>
              </a:lnSpc>
            </a:pPr>
            <a:r>
              <a:rPr b="0" lang="en-US" sz="900" spc="-1" strike="noStrike">
                <a:solidFill>
                  <a:srgbClr val="000000"/>
                </a:solidFill>
                <a:latin typeface="Arial"/>
              </a:rPr>
              <a:t>Notebooks</a:t>
            </a:r>
            <a:endParaRPr b="0" lang="en-US" sz="900" spc="-1" strike="noStrike">
              <a:solidFill>
                <a:srgbClr val="000000"/>
              </a:solidFill>
              <a:latin typeface="Arial"/>
            </a:endParaRPr>
          </a:p>
        </p:txBody>
      </p:sp>
      <p:sp>
        <p:nvSpPr>
          <p:cNvPr id="358" name="Cloud 9"/>
          <p:cNvSpPr/>
          <p:nvPr/>
        </p:nvSpPr>
        <p:spPr>
          <a:xfrm>
            <a:off x="4740480" y="1772640"/>
            <a:ext cx="1030680" cy="546480"/>
          </a:xfrm>
          <a:prstGeom prst="cloud">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685800">
              <a:lnSpc>
                <a:spcPct val="100000"/>
              </a:lnSpc>
            </a:pPr>
            <a:r>
              <a:rPr b="0" lang="en-US" sz="900" spc="-1" strike="noStrike">
                <a:solidFill>
                  <a:srgbClr val="000000"/>
                </a:solidFill>
                <a:latin typeface="Arial"/>
              </a:rPr>
              <a:t>Various scripts</a:t>
            </a:r>
            <a:endParaRPr b="0" lang="en-US" sz="900" spc="-1" strike="noStrike">
              <a:solidFill>
                <a:srgbClr val="000000"/>
              </a:solidFill>
              <a:latin typeface="Arial"/>
            </a:endParaRPr>
          </a:p>
        </p:txBody>
      </p:sp>
      <p:pic>
        <p:nvPicPr>
          <p:cNvPr id="359" name="Picture 10" descr="Screen Clipping"/>
          <p:cNvPicPr/>
          <p:nvPr/>
        </p:nvPicPr>
        <p:blipFill>
          <a:blip r:embed="rId2"/>
          <a:stretch/>
        </p:blipFill>
        <p:spPr>
          <a:xfrm>
            <a:off x="4139280" y="2571840"/>
            <a:ext cx="695520" cy="900720"/>
          </a:xfrm>
          <a:prstGeom prst="rect">
            <a:avLst/>
          </a:prstGeom>
          <a:ln w="0">
            <a:noFill/>
          </a:ln>
        </p:spPr>
      </p:pic>
      <p:sp>
        <p:nvSpPr>
          <p:cNvPr id="360" name="Cloud 11"/>
          <p:cNvSpPr/>
          <p:nvPr/>
        </p:nvSpPr>
        <p:spPr>
          <a:xfrm>
            <a:off x="4245840" y="1213920"/>
            <a:ext cx="1386000" cy="546480"/>
          </a:xfrm>
          <a:prstGeom prst="cloud">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685800">
              <a:lnSpc>
                <a:spcPct val="100000"/>
              </a:lnSpc>
            </a:pPr>
            <a:r>
              <a:rPr b="0" lang="en-US" sz="900" spc="-1" strike="noStrike">
                <a:solidFill>
                  <a:srgbClr val="000000"/>
                </a:solidFill>
                <a:latin typeface="Arial"/>
              </a:rPr>
              <a:t>Excel spreadsheets</a:t>
            </a:r>
            <a:endParaRPr b="0" lang="en-US" sz="900" spc="-1" strike="noStrike">
              <a:solidFill>
                <a:srgbClr val="000000"/>
              </a:solidFill>
              <a:latin typeface="Arial"/>
            </a:endParaRPr>
          </a:p>
        </p:txBody>
      </p:sp>
      <p:sp>
        <p:nvSpPr>
          <p:cNvPr id="361" name="TextBox 12"/>
          <p:cNvSpPr/>
          <p:nvPr/>
        </p:nvSpPr>
        <p:spPr>
          <a:xfrm>
            <a:off x="4950360" y="2842560"/>
            <a:ext cx="18072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Curated dataset</a:t>
            </a:r>
            <a:endParaRPr b="0" lang="en-US" sz="1800" spc="-1" strike="noStrike">
              <a:solidFill>
                <a:srgbClr val="000000"/>
              </a:solidFill>
              <a:latin typeface="Arial"/>
            </a:endParaRPr>
          </a:p>
        </p:txBody>
      </p:sp>
      <p:pic>
        <p:nvPicPr>
          <p:cNvPr id="362" name="Picture 2" descr="When I wrote this code only God &amp; I understood what it did ..."/>
          <p:cNvPicPr/>
          <p:nvPr/>
        </p:nvPicPr>
        <p:blipFill>
          <a:blip r:embed="rId3"/>
          <a:stretch/>
        </p:blipFill>
        <p:spPr>
          <a:xfrm>
            <a:off x="2279880" y="880560"/>
            <a:ext cx="4921200" cy="3747960"/>
          </a:xfrm>
          <a:prstGeom prst="rect">
            <a:avLst/>
          </a:prstGeom>
          <a:ln w="0">
            <a:noFill/>
          </a:ln>
        </p:spPr>
      </p:pic>
      <p:sp>
        <p:nvSpPr>
          <p:cNvPr id="3" name="PlaceHolder 2"/>
          <p:cNvSpPr>
            <a:spLocks noGrp="1"/>
          </p:cNvSpPr>
          <p:nvPr>
            <p:ph type="sldNum" idx="18"/>
          </p:nvPr>
        </p:nvSpPr>
        <p:spPr/>
        <p:txBody>
          <a:bodyPr/>
          <a:p>
            <a:fld id="{C34A7361-D566-4E6C-94A9-DAE24BFE03EA}" type="slidenum">
              <a:t>26</a:t>
            </a:fld>
          </a:p>
        </p:txBody>
      </p:sp>
    </p:spTree>
  </p:cSld>
  <mc:AlternateContent>
    <mc:Choice Requires="p14">
      <p:transition spd="slow" p14:dur="2000"/>
    </mc:Choice>
    <mc:Fallback>
      <p:transition spd="slow"/>
    </mc:Fallback>
  </mc:AlternateContent>
  <p:timing>
    <p:tnLst>
      <p:par>
        <p:cTn id="426" dur="indefinite" restart="never" nodeType="tmRoot">
          <p:childTnLst>
            <p:seq>
              <p:cTn id="427" dur="indefinite" nodeType="mainSeq">
                <p:childTnLst>
                  <p:par>
                    <p:cTn id="428" fill="hold">
                      <p:stCondLst>
                        <p:cond delay="indefinite"/>
                      </p:stCondLst>
                      <p:childTnLst>
                        <p:par>
                          <p:cTn id="429" fill="hold">
                            <p:stCondLst>
                              <p:cond delay="0"/>
                            </p:stCondLst>
                            <p:childTnLst>
                              <p:par>
                                <p:cTn id="430" nodeType="clickEffect" fill="hold" presetClass="exit" presetID="16" presetSubtype="21">
                                  <p:stCondLst>
                                    <p:cond delay="0"/>
                                  </p:stCondLst>
                                  <p:childTnLst>
                                    <p:animEffect filter="barn(inVertical)" transition="out">
                                      <p:cBhvr additive="repl">
                                        <p:cTn id="431" dur="500"/>
                                        <p:tgtEl>
                                          <p:spTgt spid="355"/>
                                        </p:tgtEl>
                                      </p:cBhvr>
                                    </p:animEffect>
                                    <p:set>
                                      <p:cBhvr>
                                        <p:cTn id="432" dur="1" fill="hold">
                                          <p:stCondLst>
                                            <p:cond delay="499"/>
                                          </p:stCondLst>
                                        </p:cTn>
                                        <p:tgtEl>
                                          <p:spTgt spid="355"/>
                                        </p:tgtEl>
                                        <p:attrNameLst>
                                          <p:attrName>style.visibility</p:attrName>
                                        </p:attrNameLst>
                                      </p:cBhvr>
                                      <p:to>
                                        <p:strVal val="hidden"/>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0">
                                  <p:stCondLst>
                                    <p:cond delay="0"/>
                                  </p:stCondLst>
                                  <p:childTnLst>
                                    <p:set>
                                      <p:cBhvr>
                                        <p:cTn id="436" dur="1" fill="hold">
                                          <p:stCondLst>
                                            <p:cond delay="0"/>
                                          </p:stCondLst>
                                        </p:cTn>
                                        <p:tgtEl>
                                          <p:spTgt spid="362"/>
                                        </p:tgtEl>
                                        <p:attrNameLst>
                                          <p:attrName>style.visibility</p:attrName>
                                        </p:attrNameLst>
                                      </p:cBhvr>
                                      <p:to>
                                        <p:strVal val="visible"/>
                                      </p:to>
                                    </p:set>
                                    <p:animEffect filter="fade" transition="in">
                                      <p:cBhvr additive="repl">
                                        <p:cTn id="437" dur="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Keeping Track of Data Processing</a:t>
            </a:r>
            <a:endParaRPr b="0" lang="en-US" sz="3200" spc="-1" strike="noStrike">
              <a:solidFill>
                <a:schemeClr val="dk1"/>
              </a:solidFill>
              <a:latin typeface="Arial"/>
            </a:endParaRPr>
          </a:p>
        </p:txBody>
      </p:sp>
      <p:sp>
        <p:nvSpPr>
          <p:cNvPr id="364" name="PlaceHolder 2"/>
          <p:cNvSpPr>
            <a:spLocks noGrp="1"/>
          </p:cNvSpPr>
          <p:nvPr>
            <p:ph/>
          </p:nvPr>
        </p:nvSpPr>
        <p:spPr>
          <a:xfrm>
            <a:off x="457200" y="1651680"/>
            <a:ext cx="8229240" cy="2545560"/>
          </a:xfrm>
          <a:prstGeom prst="rect">
            <a:avLst/>
          </a:prstGeom>
          <a:noFill/>
          <a:ln w="0">
            <a:noFill/>
          </a:ln>
        </p:spPr>
        <p:txBody>
          <a:bodyPr lIns="90000" rIns="90000" tIns="45000" bIns="45000" anchor="t">
            <a:normAutofit/>
          </a:bodyPr>
          <a:p>
            <a:pPr marL="493920" indent="-457200">
              <a:lnSpc>
                <a:spcPct val="100000"/>
              </a:lnSpc>
              <a:spcBef>
                <a:spcPts val="479"/>
              </a:spcBef>
              <a:buClr>
                <a:srgbClr val="0055a0"/>
              </a:buClr>
              <a:buSzPct val="80000"/>
              <a:buFont typeface="Arial"/>
              <a:buChar char="•"/>
            </a:pPr>
            <a:r>
              <a:rPr b="0" lang="en-GB" sz="2400" spc="-1" strike="noStrike">
                <a:solidFill>
                  <a:schemeClr val="dk1"/>
                </a:solidFill>
                <a:latin typeface="Arial"/>
              </a:rPr>
              <a:t>Version Input Data – DVC framework</a:t>
            </a:r>
            <a:endParaRPr b="0" lang="en-US" sz="2400" spc="-1" strike="noStrike">
              <a:solidFill>
                <a:schemeClr val="dk1"/>
              </a:solidFill>
              <a:latin typeface="Arial"/>
            </a:endParaRPr>
          </a:p>
          <a:p>
            <a:pPr marL="493920" indent="-457200">
              <a:lnSpc>
                <a:spcPct val="100000"/>
              </a:lnSpc>
              <a:spcBef>
                <a:spcPts val="479"/>
              </a:spcBef>
              <a:buClr>
                <a:srgbClr val="0055a0"/>
              </a:buClr>
              <a:buSzPct val="80000"/>
              <a:buFont typeface="Arial"/>
              <a:buChar char="•"/>
            </a:pPr>
            <a:r>
              <a:rPr b="0" lang="en-GB" sz="2400" spc="-1" strike="noStrike">
                <a:solidFill>
                  <a:schemeClr val="dk1"/>
                </a:solidFill>
                <a:latin typeface="Arial"/>
              </a:rPr>
              <a:t>Version Processing Script - GitLab</a:t>
            </a:r>
            <a:endParaRPr b="0" lang="en-US" sz="2400" spc="-1" strike="noStrike">
              <a:solidFill>
                <a:schemeClr val="dk1"/>
              </a:solidFill>
              <a:latin typeface="Arial"/>
            </a:endParaRPr>
          </a:p>
          <a:p>
            <a:pPr marL="493920" indent="-457200">
              <a:lnSpc>
                <a:spcPct val="100000"/>
              </a:lnSpc>
              <a:spcBef>
                <a:spcPts val="479"/>
              </a:spcBef>
              <a:buClr>
                <a:srgbClr val="0055a0"/>
              </a:buClr>
              <a:buSzPct val="80000"/>
              <a:buFont typeface="Arial"/>
              <a:buChar char="•"/>
            </a:pPr>
            <a:r>
              <a:rPr b="0" lang="en-GB" sz="2400" spc="-1" strike="noStrike">
                <a:solidFill>
                  <a:schemeClr val="dk1"/>
                </a:solidFill>
                <a:latin typeface="Arial"/>
              </a:rPr>
              <a:t>Version Computing Environment - Docker</a:t>
            </a:r>
            <a:endParaRPr b="0" lang="en-US" sz="2400" spc="-1" strike="noStrike">
              <a:solidFill>
                <a:schemeClr val="dk1"/>
              </a:solidFill>
              <a:latin typeface="Arial"/>
            </a:endParaRPr>
          </a:p>
        </p:txBody>
      </p:sp>
      <p:sp>
        <p:nvSpPr>
          <p:cNvPr id="365" name="TextBox 5"/>
          <p:cNvSpPr/>
          <p:nvPr/>
        </p:nvSpPr>
        <p:spPr>
          <a:xfrm>
            <a:off x="1763280" y="4444200"/>
            <a:ext cx="56142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800" spc="-1" strike="noStrike">
                <a:solidFill>
                  <a:schemeClr val="dk1"/>
                </a:solidFill>
                <a:highlight>
                  <a:srgbClr val="ffff00"/>
                </a:highlight>
                <a:latin typeface="Arial"/>
              </a:rPr>
              <a:t>Data Provenance – where does data come from?</a:t>
            </a:r>
            <a:endParaRPr b="0" lang="en-US" sz="1800" spc="-1" strike="noStrike">
              <a:solidFill>
                <a:srgbClr val="000000"/>
              </a:solidFill>
              <a:latin typeface="Arial"/>
            </a:endParaRPr>
          </a:p>
          <a:p>
            <a:pPr defTabSz="914400">
              <a:lnSpc>
                <a:spcPct val="100000"/>
              </a:lnSpc>
            </a:pPr>
            <a:r>
              <a:rPr b="0" lang="en-GB" sz="1800" spc="-1" strike="noStrike">
                <a:solidFill>
                  <a:schemeClr val="dk1"/>
                </a:solidFill>
                <a:highlight>
                  <a:srgbClr val="ffff00"/>
                </a:highlight>
                <a:latin typeface="Arial"/>
              </a:rPr>
              <a:t>Data Lineage – how data is manipulated?</a:t>
            </a:r>
            <a:endParaRPr b="0" lang="en-US" sz="1800" spc="-1" strike="noStrike">
              <a:solidFill>
                <a:srgbClr val="000000"/>
              </a:solidFill>
              <a:latin typeface="Arial"/>
            </a:endParaRPr>
          </a:p>
        </p:txBody>
      </p:sp>
      <p:sp>
        <p:nvSpPr>
          <p:cNvPr id="4" name="PlaceHolder 3"/>
          <p:cNvSpPr>
            <a:spLocks noGrp="1"/>
          </p:cNvSpPr>
          <p:nvPr>
            <p:ph type="sldNum" idx="18"/>
          </p:nvPr>
        </p:nvSpPr>
        <p:spPr/>
        <p:txBody>
          <a:bodyPr/>
          <a:p>
            <a:fld id="{0C702B27-9C08-43E3-8B37-26E33A64E82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Notebook Good Practices</a:t>
            </a:r>
            <a:endParaRPr b="0" lang="en-US" sz="3200" spc="-1" strike="noStrike">
              <a:solidFill>
                <a:schemeClr val="dk1"/>
              </a:solidFill>
              <a:latin typeface="Arial"/>
            </a:endParaRPr>
          </a:p>
        </p:txBody>
      </p:sp>
      <p:sp>
        <p:nvSpPr>
          <p:cNvPr id="367" name="PlaceHolder 2"/>
          <p:cNvSpPr>
            <a:spLocks noGrp="1"/>
          </p:cNvSpPr>
          <p:nvPr>
            <p:ph/>
          </p:nvPr>
        </p:nvSpPr>
        <p:spPr>
          <a:xfrm>
            <a:off x="3750480" y="987840"/>
            <a:ext cx="4882680" cy="3202920"/>
          </a:xfrm>
          <a:prstGeom prst="rect">
            <a:avLst/>
          </a:prstGeom>
          <a:noFill/>
          <a:ln w="0">
            <a:noFill/>
          </a:ln>
        </p:spPr>
        <p:txBody>
          <a:bodyPr lIns="90000" rIns="90000" tIns="45000" bIns="45000" anchor="t">
            <a:normAutofit fontScale="87027"/>
          </a:bodyPr>
          <a:p>
            <a:pPr marL="493920" indent="-457200">
              <a:lnSpc>
                <a:spcPct val="150000"/>
              </a:lnSpc>
              <a:spcBef>
                <a:spcPts val="360"/>
              </a:spcBef>
              <a:buClr>
                <a:srgbClr val="0055a0"/>
              </a:buClr>
              <a:buSzPct val="80000"/>
              <a:buFont typeface="Arial"/>
              <a:buChar char="•"/>
            </a:pPr>
            <a:r>
              <a:rPr b="0" lang="en-GB" sz="1800" spc="-1" strike="noStrike">
                <a:solidFill>
                  <a:schemeClr val="dk1"/>
                </a:solidFill>
                <a:latin typeface="Arial"/>
              </a:rPr>
              <a:t>Linear flow of execution</a:t>
            </a:r>
            <a:endParaRPr b="0" lang="en-US" sz="1800" spc="-1" strike="noStrike">
              <a:solidFill>
                <a:schemeClr val="dk1"/>
              </a:solidFill>
              <a:latin typeface="Arial"/>
            </a:endParaRPr>
          </a:p>
          <a:p>
            <a:pPr marL="493920" indent="-457200">
              <a:lnSpc>
                <a:spcPct val="150000"/>
              </a:lnSpc>
              <a:spcBef>
                <a:spcPts val="360"/>
              </a:spcBef>
              <a:buClr>
                <a:srgbClr val="0055a0"/>
              </a:buClr>
              <a:buSzPct val="80000"/>
              <a:buFont typeface="Arial"/>
              <a:buChar char="•"/>
            </a:pPr>
            <a:r>
              <a:rPr b="0" lang="en-GB" sz="1800" spc="-1" strike="noStrike">
                <a:solidFill>
                  <a:schemeClr val="dk1"/>
                </a:solidFill>
                <a:latin typeface="Arial"/>
              </a:rPr>
              <a:t>Little amount of code</a:t>
            </a:r>
            <a:endParaRPr b="0" lang="en-US" sz="1800" spc="-1" strike="noStrike">
              <a:solidFill>
                <a:schemeClr val="dk1"/>
              </a:solidFill>
              <a:latin typeface="Arial"/>
            </a:endParaRPr>
          </a:p>
          <a:p>
            <a:pPr marL="493920" indent="-457200">
              <a:lnSpc>
                <a:spcPct val="150000"/>
              </a:lnSpc>
              <a:spcBef>
                <a:spcPts val="360"/>
              </a:spcBef>
              <a:buClr>
                <a:srgbClr val="0055a0"/>
              </a:buClr>
              <a:buSzPct val="80000"/>
              <a:buFont typeface="Arial"/>
              <a:buChar char="•"/>
            </a:pPr>
            <a:r>
              <a:rPr b="0" lang="en-GB" sz="1800" spc="-1" strike="noStrike">
                <a:solidFill>
                  <a:schemeClr val="dk1"/>
                </a:solidFill>
                <a:latin typeface="Arial"/>
              </a:rPr>
              <a:t>Extract reusable code into a package</a:t>
            </a:r>
            <a:endParaRPr b="0" lang="en-US" sz="1800" spc="-1" strike="noStrike">
              <a:solidFill>
                <a:schemeClr val="dk1"/>
              </a:solidFill>
              <a:latin typeface="Arial"/>
            </a:endParaRPr>
          </a:p>
          <a:p>
            <a:pPr marL="493920" indent="-457200">
              <a:lnSpc>
                <a:spcPct val="150000"/>
              </a:lnSpc>
              <a:spcBef>
                <a:spcPts val="360"/>
              </a:spcBef>
              <a:buClr>
                <a:srgbClr val="0055a0"/>
              </a:buClr>
              <a:buSzPct val="80000"/>
              <a:buFont typeface="Arial"/>
              <a:buChar char="•"/>
            </a:pPr>
            <a:r>
              <a:rPr b="0" lang="en-GB" sz="1800" spc="-1" strike="noStrike">
                <a:solidFill>
                  <a:schemeClr val="dk1"/>
                </a:solidFill>
                <a:latin typeface="Arial"/>
              </a:rPr>
              <a:t>Pre-commit for cleaning notebook before committing to a repository</a:t>
            </a:r>
            <a:endParaRPr b="0" lang="en-US" sz="1800" spc="-1" strike="noStrike">
              <a:solidFill>
                <a:schemeClr val="dk1"/>
              </a:solidFill>
              <a:latin typeface="Arial"/>
            </a:endParaRPr>
          </a:p>
          <a:p>
            <a:pPr marL="493920" indent="-457200">
              <a:lnSpc>
                <a:spcPct val="150000"/>
              </a:lnSpc>
              <a:spcBef>
                <a:spcPts val="360"/>
              </a:spcBef>
              <a:buClr>
                <a:srgbClr val="0055a0"/>
              </a:buClr>
              <a:buSzPct val="80000"/>
              <a:buFont typeface="Arial"/>
              <a:buChar char="•"/>
            </a:pPr>
            <a:r>
              <a:rPr b="0" lang="en-GB" sz="1800" spc="-1" strike="noStrike">
                <a:solidFill>
                  <a:schemeClr val="dk1"/>
                </a:solidFill>
                <a:latin typeface="Arial"/>
              </a:rPr>
              <a:t>Set parameters on top so that notebook can be treated as a function (papermill and scrapbook packages)</a:t>
            </a:r>
            <a:endParaRPr b="0" lang="en-US" sz="1800" spc="-1" strike="noStrike">
              <a:solidFill>
                <a:schemeClr val="dk1"/>
              </a:solidFill>
              <a:latin typeface="Arial"/>
            </a:endParaRPr>
          </a:p>
        </p:txBody>
      </p:sp>
      <p:sp>
        <p:nvSpPr>
          <p:cNvPr id="368" name="TextBox 1"/>
          <p:cNvSpPr/>
          <p:nvPr/>
        </p:nvSpPr>
        <p:spPr>
          <a:xfrm>
            <a:off x="809280" y="4532760"/>
            <a:ext cx="6365520" cy="577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600" spc="-1" strike="noStrike">
                <a:solidFill>
                  <a:schemeClr val="dk1"/>
                </a:solidFill>
                <a:highlight>
                  <a:srgbClr val="ffff00"/>
                </a:highlight>
                <a:latin typeface="Arial"/>
              </a:rPr>
              <a:t>It is OK, to do exploratory quick&amp;dirty model development.</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highlight>
                  <a:srgbClr val="ffff00"/>
                </a:highlight>
                <a:latin typeface="Arial"/>
              </a:rPr>
              <a:t>Once we start communicating the model outside, we need to clean it!</a:t>
            </a:r>
            <a:endParaRPr b="0" lang="en-US" sz="1600" spc="-1" strike="noStrike">
              <a:solidFill>
                <a:srgbClr val="000000"/>
              </a:solidFill>
              <a:latin typeface="Arial"/>
            </a:endParaRPr>
          </a:p>
        </p:txBody>
      </p:sp>
      <p:pic>
        <p:nvPicPr>
          <p:cNvPr id="369" name="Picture 4" descr=""/>
          <p:cNvPicPr/>
          <p:nvPr/>
        </p:nvPicPr>
        <p:blipFill>
          <a:blip r:embed="rId1"/>
          <a:stretch/>
        </p:blipFill>
        <p:spPr>
          <a:xfrm>
            <a:off x="21035880" y="-3711600"/>
            <a:ext cx="9969120" cy="7733880"/>
          </a:xfrm>
          <a:prstGeom prst="rect">
            <a:avLst/>
          </a:prstGeom>
          <a:ln w="0">
            <a:noFill/>
          </a:ln>
        </p:spPr>
      </p:pic>
      <p:pic>
        <p:nvPicPr>
          <p:cNvPr id="370" name="Picture 3" descr="Chart, sunburst chart&#10;&#10;Description automatically generated"/>
          <p:cNvPicPr/>
          <p:nvPr/>
        </p:nvPicPr>
        <p:blipFill>
          <a:blip r:embed="rId2"/>
          <a:stretch/>
        </p:blipFill>
        <p:spPr>
          <a:xfrm>
            <a:off x="0" y="2298960"/>
            <a:ext cx="2951640" cy="2294280"/>
          </a:xfrm>
          <a:prstGeom prst="rect">
            <a:avLst/>
          </a:prstGeom>
          <a:ln w="0">
            <a:noFill/>
          </a:ln>
        </p:spPr>
      </p:pic>
      <p:pic>
        <p:nvPicPr>
          <p:cNvPr id="371" name="Picture 6" descr="Table&#10;&#10;Description automatically generated"/>
          <p:cNvPicPr/>
          <p:nvPr/>
        </p:nvPicPr>
        <p:blipFill>
          <a:blip r:embed="rId3"/>
          <a:stretch/>
        </p:blipFill>
        <p:spPr>
          <a:xfrm>
            <a:off x="0" y="765000"/>
            <a:ext cx="2951640" cy="1533600"/>
          </a:xfrm>
          <a:prstGeom prst="rect">
            <a:avLst/>
          </a:prstGeom>
          <a:ln w="0">
            <a:noFill/>
          </a:ln>
        </p:spPr>
      </p:pic>
      <p:pic>
        <p:nvPicPr>
          <p:cNvPr id="372" name="Picture 7" descr="Graphical user interface, text, application, email&#10;&#10;Description automatically generated"/>
          <p:cNvPicPr/>
          <p:nvPr/>
        </p:nvPicPr>
        <p:blipFill>
          <a:blip r:embed="rId4"/>
          <a:stretch/>
        </p:blipFill>
        <p:spPr>
          <a:xfrm>
            <a:off x="720" y="0"/>
            <a:ext cx="2951640" cy="764640"/>
          </a:xfrm>
          <a:prstGeom prst="rect">
            <a:avLst/>
          </a:prstGeom>
          <a:ln w="0">
            <a:noFill/>
          </a:ln>
        </p:spPr>
      </p:pic>
      <p:sp>
        <p:nvSpPr>
          <p:cNvPr id="4" name="PlaceHolder 3"/>
          <p:cNvSpPr>
            <a:spLocks noGrp="1"/>
          </p:cNvSpPr>
          <p:nvPr>
            <p:ph type="sldNum" idx="18"/>
          </p:nvPr>
        </p:nvSpPr>
        <p:spPr/>
        <p:txBody>
          <a:bodyPr/>
          <a:p>
            <a:fld id="{2AD70C3E-0A7C-4C4B-B717-8D787004CA43}"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From Model-driven to Data-driven ML</a:t>
            </a:r>
            <a:endParaRPr b="0" lang="en-US" sz="3200" spc="-1" strike="noStrike">
              <a:solidFill>
                <a:schemeClr val="dk1"/>
              </a:solidFill>
              <a:latin typeface="Arial"/>
            </a:endParaRPr>
          </a:p>
        </p:txBody>
      </p:sp>
      <p:graphicFrame>
        <p:nvGraphicFramePr>
          <p:cNvPr id="374" name="Table 3"/>
          <p:cNvGraphicFramePr/>
          <p:nvPr/>
        </p:nvGraphicFramePr>
        <p:xfrm>
          <a:off x="1141920" y="1644480"/>
          <a:ext cx="6856920" cy="1854000"/>
        </p:xfrm>
        <a:graphic>
          <a:graphicData uri="http://schemas.openxmlformats.org/drawingml/2006/table">
            <a:tbl>
              <a:tblPr/>
              <a:tblGrid>
                <a:gridCol w="2508840"/>
                <a:gridCol w="2256120"/>
                <a:gridCol w="2091600"/>
              </a:tblGrid>
              <a:tr h="370800">
                <a:tc>
                  <a:txBody>
                    <a:bodyPr anchor="t">
                      <a:noAutofit/>
                    </a:bodyPr>
                    <a:p>
                      <a:endParaRPr b="1" lang="en-US" sz="1800" spc="-1" strike="noStrike">
                        <a:solidFill>
                          <a:schemeClr val="lt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gn="ctr">
                        <a:lnSpc>
                          <a:spcPct val="100000"/>
                        </a:lnSpc>
                      </a:pPr>
                      <a:r>
                        <a:rPr b="1" lang="en-US" sz="1800" spc="-1" strike="noStrike">
                          <a:solidFill>
                            <a:schemeClr val="lt1"/>
                          </a:solidFill>
                          <a:latin typeface="Arial"/>
                        </a:rPr>
                        <a:t>Model-driven ML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gn="ctr">
                        <a:lnSpc>
                          <a:spcPct val="100000"/>
                        </a:lnSpc>
                      </a:pPr>
                      <a:r>
                        <a:rPr b="1" lang="en-US" sz="1800" spc="-1" strike="noStrike">
                          <a:solidFill>
                            <a:schemeClr val="lt1"/>
                          </a:solidFill>
                          <a:latin typeface="Arial"/>
                        </a:rPr>
                        <a:t>Data-driven ML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algn="ctr">
                        <a:lnSpc>
                          <a:spcPct val="100000"/>
                        </a:lnSpc>
                      </a:pPr>
                      <a:r>
                        <a:rPr b="1" lang="en-US" sz="1800" spc="-1" strike="noStrike">
                          <a:solidFill>
                            <a:schemeClr val="dk1"/>
                          </a:solidFill>
                          <a:latin typeface="Arial"/>
                        </a:rPr>
                        <a:t>Fixed component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GB" sz="1800" spc="-1" strike="noStrike">
                          <a:solidFill>
                            <a:schemeClr val="dk1"/>
                          </a:solidFill>
                          <a:latin typeface="Arial"/>
                        </a:rPr>
                        <a:t>D</a:t>
                      </a:r>
                      <a:r>
                        <a:rPr b="0" lang="en-US" sz="1800" spc="-1" strike="noStrike">
                          <a:solidFill>
                            <a:schemeClr val="dk1"/>
                          </a:solidFill>
                          <a:latin typeface="Arial"/>
                        </a:rPr>
                        <a:t>ataset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Model Architecture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gn="ctr">
                        <a:lnSpc>
                          <a:spcPct val="100000"/>
                        </a:lnSpc>
                      </a:pPr>
                      <a:r>
                        <a:rPr b="1" lang="en-US" sz="1800" spc="-1" strike="noStrike">
                          <a:solidFill>
                            <a:schemeClr val="dk1"/>
                          </a:solidFill>
                          <a:latin typeface="Arial"/>
                        </a:rPr>
                        <a:t>Variable component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Model Architecture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Dataset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algn="ctr">
                        <a:lnSpc>
                          <a:spcPct val="100000"/>
                        </a:lnSpc>
                      </a:pPr>
                      <a:r>
                        <a:rPr b="1" lang="en-US" sz="1800" spc="-1" strike="noStrike">
                          <a:solidFill>
                            <a:schemeClr val="dk1"/>
                          </a:solidFill>
                          <a:latin typeface="Arial"/>
                        </a:rPr>
                        <a:t>Objective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High accuracy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Fairness, low bias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gn="ctr">
                        <a:lnSpc>
                          <a:spcPct val="100000"/>
                        </a:lnSpc>
                      </a:pPr>
                      <a:r>
                        <a:rPr b="1" lang="en-US" sz="1800" spc="-1" strike="noStrike">
                          <a:solidFill>
                            <a:schemeClr val="dk1"/>
                          </a:solidFill>
                          <a:latin typeface="Arial"/>
                        </a:rPr>
                        <a:t>Explainability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Limited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Possible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375" name="TextBox 6"/>
          <p:cNvSpPr/>
          <p:nvPr/>
        </p:nvSpPr>
        <p:spPr>
          <a:xfrm>
            <a:off x="747000" y="4534920"/>
            <a:ext cx="60397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hlinkClick r:id="rId1"/>
              </a:rPr>
              <a:t>https://datacentricai.org</a:t>
            </a:r>
            <a:endParaRPr b="0" lang="en-US" sz="1800" spc="-1" strike="noStrike">
              <a:solidFill>
                <a:srgbClr val="000000"/>
              </a:solidFill>
              <a:latin typeface="Arial"/>
            </a:endParaRPr>
          </a:p>
          <a:p>
            <a:pPr defTabSz="914400">
              <a:lnSpc>
                <a:spcPct val="100000"/>
              </a:lnSpc>
            </a:pPr>
            <a:r>
              <a:rPr b="0" lang="en-GB" sz="1800" spc="-1" strike="noStrike" u="sng">
                <a:solidFill>
                  <a:schemeClr val="dk1"/>
                </a:solidFill>
                <a:uFillTx/>
                <a:latin typeface="Arial"/>
                <a:hlinkClick r:id="rId2"/>
              </a:rPr>
              <a:t>https://spectrum.ieee.org/andrew-ng-data-centric-ai</a:t>
            </a:r>
            <a:r>
              <a:rPr b="0" lang="en-GB" sz="1800" spc="-1" strike="noStrike">
                <a:solidFill>
                  <a:schemeClr val="dk1"/>
                </a:solidFill>
                <a:latin typeface="Arial"/>
              </a:rPr>
              <a:t> </a:t>
            </a:r>
            <a:r>
              <a:rPr b="0" lang="en-US" sz="1800" spc="-1" strike="noStrike">
                <a:solidFill>
                  <a:schemeClr val="dk1"/>
                </a:solidFill>
                <a:latin typeface="Arial"/>
              </a:rPr>
              <a:t> </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BAC8E393-D344-441D-AFBA-C02323A70C54}"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What Has to Go Right?</a:t>
            </a:r>
            <a:endParaRPr b="0" lang="en-US" sz="3200" spc="-1" strike="noStrike">
              <a:solidFill>
                <a:schemeClr val="dk1"/>
              </a:solidFill>
              <a:latin typeface="Arial"/>
            </a:endParaRPr>
          </a:p>
        </p:txBody>
      </p:sp>
      <p:pic>
        <p:nvPicPr>
          <p:cNvPr id="176" name="Picture 4" descr=""/>
          <p:cNvPicPr/>
          <p:nvPr/>
        </p:nvPicPr>
        <p:blipFill>
          <a:blip r:embed="rId1"/>
          <a:srcRect l="4118" t="7459" r="2546" b="6578"/>
          <a:stretch/>
        </p:blipFill>
        <p:spPr>
          <a:xfrm>
            <a:off x="2096640" y="880560"/>
            <a:ext cx="4950000" cy="2932920"/>
          </a:xfrm>
          <a:prstGeom prst="rect">
            <a:avLst/>
          </a:prstGeom>
          <a:ln w="0">
            <a:noFill/>
          </a:ln>
        </p:spPr>
      </p:pic>
      <p:sp>
        <p:nvSpPr>
          <p:cNvPr id="177" name="PlaceHolder 2"/>
          <p:cNvSpPr>
            <a:spLocks noGrp="1"/>
          </p:cNvSpPr>
          <p:nvPr>
            <p:ph/>
          </p:nvPr>
        </p:nvSpPr>
        <p:spPr>
          <a:xfrm>
            <a:off x="386640" y="4604400"/>
            <a:ext cx="8229240" cy="461880"/>
          </a:xfrm>
          <a:prstGeom prst="rect">
            <a:avLst/>
          </a:prstGeom>
          <a:noFill/>
          <a:ln w="0">
            <a:noFill/>
          </a:ln>
        </p:spPr>
        <p:txBody>
          <a:bodyPr lIns="90000" rIns="90000" tIns="45000" bIns="45000" anchor="t">
            <a:normAutofit/>
          </a:bodyPr>
          <a:p>
            <a:pPr marL="36720" indent="0" algn="ctr">
              <a:lnSpc>
                <a:spcPct val="100000"/>
              </a:lnSpc>
              <a:spcBef>
                <a:spcPts val="400"/>
              </a:spcBef>
              <a:buNone/>
              <a:tabLst>
                <a:tab algn="l" pos="0"/>
              </a:tabLst>
            </a:pPr>
            <a:r>
              <a:rPr b="0" lang="en-GB" sz="2000" spc="-1" strike="noStrike">
                <a:solidFill>
                  <a:schemeClr val="dk1"/>
                </a:solidFill>
                <a:highlight>
                  <a:srgbClr val="ffff00"/>
                </a:highlight>
                <a:latin typeface="Arial"/>
              </a:rPr>
              <a:t>What is needed for an ML model to perform well in production?</a:t>
            </a:r>
            <a:endParaRPr b="0" lang="en-US" sz="2000" spc="-1" strike="noStrike">
              <a:solidFill>
                <a:schemeClr val="dk1"/>
              </a:solidFill>
              <a:latin typeface="Arial"/>
            </a:endParaRPr>
          </a:p>
        </p:txBody>
      </p:sp>
      <p:sp>
        <p:nvSpPr>
          <p:cNvPr id="4" name="PlaceHolder 3"/>
          <p:cNvSpPr>
            <a:spLocks noGrp="1"/>
          </p:cNvSpPr>
          <p:nvPr>
            <p:ph type="sldNum" idx="18"/>
          </p:nvPr>
        </p:nvSpPr>
        <p:spPr/>
        <p:txBody>
          <a:bodyPr/>
          <a:p>
            <a:fld id="{EC6FCFC1-0D4D-4793-8B1C-B5FD5B61AAAD}"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rmAutofit fontScale="88900"/>
          </a:bodyPr>
          <a:p>
            <a:pPr indent="0">
              <a:lnSpc>
                <a:spcPct val="100000"/>
              </a:lnSpc>
              <a:buNone/>
            </a:pPr>
            <a:r>
              <a:rPr b="0" lang="en-GB" sz="4600" spc="-1" strike="noStrike">
                <a:solidFill>
                  <a:schemeClr val="dk1"/>
                </a:solidFill>
                <a:latin typeface="Arial"/>
              </a:rPr>
              <a:t>Modelling</a:t>
            </a:r>
            <a:endParaRPr b="0" lang="en-US" sz="4600" spc="-1" strike="noStrike">
              <a:solidFill>
                <a:schemeClr val="dk1"/>
              </a:solidFill>
              <a:latin typeface="Arial"/>
            </a:endParaRPr>
          </a:p>
        </p:txBody>
      </p:sp>
      <p:sp>
        <p:nvSpPr>
          <p:cNvPr id="377" name="PlaceHolder 2"/>
          <p:cNvSpPr>
            <a:spLocks noGrp="1"/>
          </p:cNvSpPr>
          <p:nvPr>
            <p:ph/>
          </p:nvPr>
        </p:nvSpPr>
        <p:spPr>
          <a:xfrm>
            <a:off x="457200" y="2543400"/>
            <a:ext cx="2742840" cy="1087920"/>
          </a:xfrm>
          <a:prstGeom prst="rect">
            <a:avLst/>
          </a:prstGeom>
          <a:noFill/>
          <a:ln w="0">
            <a:noFill/>
          </a:ln>
        </p:spPr>
        <p:txBody>
          <a:bodyPr lIns="45720" rIns="45720" tIns="0" bIns="0" anchor="b">
            <a:noAutofit/>
          </a:bodyPr>
          <a:p>
            <a:pPr indent="0">
              <a:lnSpc>
                <a:spcPct val="100000"/>
              </a:lnSpc>
              <a:spcBef>
                <a:spcPts val="281"/>
              </a:spcBef>
              <a:buNone/>
              <a:tabLst>
                <a:tab algn="l" pos="0"/>
              </a:tabLst>
            </a:pPr>
            <a:r>
              <a:rPr b="0" lang="en-GB" sz="1400" spc="-1" strike="noStrike">
                <a:solidFill>
                  <a:schemeClr val="dk1"/>
                </a:solidFill>
                <a:latin typeface="Arial"/>
              </a:rPr>
              <a:t>Training challenges</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Rare events</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Analyzing results</a:t>
            </a:r>
            <a:endParaRPr b="0" lang="en-US" sz="1400" spc="-1" strike="noStrike">
              <a:solidFill>
                <a:schemeClr val="dk1"/>
              </a:solidFill>
              <a:latin typeface="Arial"/>
            </a:endParaRPr>
          </a:p>
          <a:p>
            <a:pPr indent="0">
              <a:lnSpc>
                <a:spcPct val="100000"/>
              </a:lnSpc>
              <a:spcBef>
                <a:spcPts val="281"/>
              </a:spcBef>
              <a:buNone/>
              <a:tabLst>
                <a:tab algn="l" pos="0"/>
              </a:tabLst>
            </a:pPr>
            <a:endParaRPr b="0" lang="en-US" sz="1400" spc="-1" strike="noStrike">
              <a:solidFill>
                <a:schemeClr val="dk1"/>
              </a:solidFill>
              <a:latin typeface="Arial"/>
            </a:endParaRPr>
          </a:p>
        </p:txBody>
      </p:sp>
      <p:graphicFrame>
        <p:nvGraphicFramePr>
          <p:cNvPr id="4" name="Diagram4"/>
          <p:cNvGraphicFramePr/>
          <p:nvPr>
            <p:extLst>
              <p:ext uri="{D42A27DB-BD31-4B8C-83A1-F6EECF244321}">
                <p14:modId xmlns:p14="http://schemas.microsoft.com/office/powerpoint/2010/main" val="3441984520"/>
              </p:ext>
            </p:extLst>
          </p:nvPr>
        </p:nvGraphicFramePr>
        <p:xfrm>
          <a:off x="920880" y="4630320"/>
          <a:ext cx="6911640" cy="427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PlaceHolder 3"/>
          <p:cNvSpPr>
            <a:spLocks noGrp="1"/>
          </p:cNvSpPr>
          <p:nvPr>
            <p:ph type="sldNum" idx="15"/>
          </p:nvPr>
        </p:nvSpPr>
        <p:spPr/>
        <p:txBody>
          <a:bodyPr/>
          <a:p>
            <a:fld id="{62885DD7-106C-4357-8C5D-68DC795AA092}"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Selecting Data for Training</a:t>
            </a:r>
            <a:endParaRPr b="0" lang="en-US" sz="3200" spc="-1" strike="noStrike">
              <a:solidFill>
                <a:schemeClr val="dk1"/>
              </a:solidFill>
              <a:latin typeface="Arial"/>
            </a:endParaRPr>
          </a:p>
        </p:txBody>
      </p:sp>
      <p:sp>
        <p:nvSpPr>
          <p:cNvPr id="379" name="Rectangle 6"/>
          <p:cNvSpPr/>
          <p:nvPr/>
        </p:nvSpPr>
        <p:spPr>
          <a:xfrm>
            <a:off x="6845400" y="1213560"/>
            <a:ext cx="1439640" cy="49680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rgbClr val="00b050"/>
                </a:solidFill>
                <a:latin typeface="Arial"/>
              </a:rPr>
              <a:t>Validation</a:t>
            </a:r>
            <a:endParaRPr b="0" lang="en-US" sz="1600" spc="-1" strike="noStrike">
              <a:solidFill>
                <a:srgbClr val="000000"/>
              </a:solidFill>
              <a:latin typeface="Arial"/>
            </a:endParaRPr>
          </a:p>
          <a:p>
            <a:pPr algn="ctr" defTabSz="914400">
              <a:lnSpc>
                <a:spcPct val="100000"/>
              </a:lnSpc>
            </a:pPr>
            <a:r>
              <a:rPr b="0" lang="en-US" sz="1600" spc="-1" strike="noStrike">
                <a:solidFill>
                  <a:srgbClr val="00b050"/>
                </a:solidFill>
                <a:latin typeface="Arial"/>
              </a:rPr>
              <a:t>20%</a:t>
            </a:r>
            <a:endParaRPr b="0" lang="en-US" sz="1600" spc="-1" strike="noStrike">
              <a:solidFill>
                <a:srgbClr val="000000"/>
              </a:solidFill>
              <a:latin typeface="Arial"/>
            </a:endParaRPr>
          </a:p>
        </p:txBody>
      </p:sp>
      <p:sp>
        <p:nvSpPr>
          <p:cNvPr id="380" name="Rectangle 7"/>
          <p:cNvSpPr/>
          <p:nvPr/>
        </p:nvSpPr>
        <p:spPr>
          <a:xfrm>
            <a:off x="1069560" y="1213560"/>
            <a:ext cx="5759640" cy="49680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GB" sz="1600" spc="-1" strike="noStrike">
                <a:solidFill>
                  <a:schemeClr val="dk1"/>
                </a:solidFill>
                <a:latin typeface="Arial"/>
              </a:rPr>
              <a:t>T</a:t>
            </a:r>
            <a:r>
              <a:rPr b="0" lang="en-US" sz="1600" spc="-1" strike="noStrike">
                <a:solidFill>
                  <a:schemeClr val="dk1"/>
                </a:solidFill>
                <a:latin typeface="Arial"/>
              </a:rPr>
              <a:t>raining</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Arial"/>
              </a:rPr>
              <a:t>80%</a:t>
            </a:r>
            <a:endParaRPr b="0" lang="en-US" sz="1600" spc="-1" strike="noStrike">
              <a:solidFill>
                <a:srgbClr val="000000"/>
              </a:solidFill>
              <a:latin typeface="Arial"/>
            </a:endParaRPr>
          </a:p>
        </p:txBody>
      </p:sp>
      <p:sp>
        <p:nvSpPr>
          <p:cNvPr id="381" name="TextBox 8"/>
          <p:cNvSpPr/>
          <p:nvPr/>
        </p:nvSpPr>
        <p:spPr>
          <a:xfrm>
            <a:off x="62280" y="1277640"/>
            <a:ext cx="967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Dataset</a:t>
            </a:r>
            <a:endParaRPr b="0" lang="en-US" sz="1800" spc="-1" strike="noStrike">
              <a:solidFill>
                <a:srgbClr val="000000"/>
              </a:solidFill>
              <a:latin typeface="Arial"/>
            </a:endParaRPr>
          </a:p>
        </p:txBody>
      </p:sp>
      <p:sp>
        <p:nvSpPr>
          <p:cNvPr id="382" name="Rectangle 12"/>
          <p:cNvSpPr/>
          <p:nvPr/>
        </p:nvSpPr>
        <p:spPr>
          <a:xfrm>
            <a:off x="2170080" y="2765880"/>
            <a:ext cx="1259640" cy="71964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train</a:t>
            </a:r>
            <a:endParaRPr b="0" lang="en-US" sz="1800" spc="-1" strike="noStrike">
              <a:solidFill>
                <a:srgbClr val="000000"/>
              </a:solidFill>
              <a:latin typeface="Arial"/>
            </a:endParaRPr>
          </a:p>
        </p:txBody>
      </p:sp>
      <p:sp>
        <p:nvSpPr>
          <p:cNvPr id="383" name="Rectangle 13"/>
          <p:cNvSpPr/>
          <p:nvPr/>
        </p:nvSpPr>
        <p:spPr>
          <a:xfrm>
            <a:off x="6163200" y="2765880"/>
            <a:ext cx="1259640" cy="71964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rgbClr val="00b050"/>
                </a:solidFill>
                <a:latin typeface="Arial"/>
              </a:rPr>
              <a:t>validate</a:t>
            </a:r>
            <a:endParaRPr b="0" lang="en-US" sz="1800" spc="-1" strike="noStrike">
              <a:solidFill>
                <a:srgbClr val="000000"/>
              </a:solidFill>
              <a:latin typeface="Arial"/>
            </a:endParaRPr>
          </a:p>
        </p:txBody>
      </p:sp>
      <p:sp>
        <p:nvSpPr>
          <p:cNvPr id="384" name="Arc 14"/>
          <p:cNvSpPr/>
          <p:nvPr/>
        </p:nvSpPr>
        <p:spPr>
          <a:xfrm>
            <a:off x="2667960" y="2432880"/>
            <a:ext cx="425736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85" name="TextBox 16"/>
          <p:cNvSpPr/>
          <p:nvPr/>
        </p:nvSpPr>
        <p:spPr>
          <a:xfrm>
            <a:off x="3823200" y="2802600"/>
            <a:ext cx="183168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Hyperparameter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Arial"/>
              </a:rPr>
              <a:t>tuning</a:t>
            </a:r>
            <a:endParaRPr b="0" lang="en-US" sz="1800" spc="-1" strike="noStrike">
              <a:solidFill>
                <a:srgbClr val="000000"/>
              </a:solidFill>
              <a:latin typeface="Arial"/>
            </a:endParaRPr>
          </a:p>
        </p:txBody>
      </p:sp>
      <p:sp>
        <p:nvSpPr>
          <p:cNvPr id="386" name="Arc 17"/>
          <p:cNvSpPr/>
          <p:nvPr/>
        </p:nvSpPr>
        <p:spPr>
          <a:xfrm rot="10800000">
            <a:off x="2668320" y="2904120"/>
            <a:ext cx="425736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87" name="TextBox 18"/>
          <p:cNvSpPr/>
          <p:nvPr/>
        </p:nvSpPr>
        <p:spPr>
          <a:xfrm>
            <a:off x="1063080" y="4663080"/>
            <a:ext cx="6737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With this approach, the model eventually sees the entire dataset.</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BF2CED96-FDE0-4B22-B66D-8D67555208D6}"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Selecting Data for Training</a:t>
            </a:r>
            <a:endParaRPr b="0" lang="en-US" sz="3200" spc="-1" strike="noStrike">
              <a:solidFill>
                <a:schemeClr val="dk1"/>
              </a:solidFill>
              <a:latin typeface="Arial"/>
            </a:endParaRPr>
          </a:p>
        </p:txBody>
      </p:sp>
      <p:sp>
        <p:nvSpPr>
          <p:cNvPr id="389" name="Rectangle 6"/>
          <p:cNvSpPr/>
          <p:nvPr/>
        </p:nvSpPr>
        <p:spPr>
          <a:xfrm>
            <a:off x="6485400" y="1213560"/>
            <a:ext cx="1079640" cy="49680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rgbClr val="00b050"/>
                </a:solidFill>
                <a:latin typeface="Arial"/>
              </a:rPr>
              <a:t>Validation</a:t>
            </a:r>
            <a:endParaRPr b="0" lang="en-US" sz="1600" spc="-1" strike="noStrike">
              <a:solidFill>
                <a:srgbClr val="000000"/>
              </a:solidFill>
              <a:latin typeface="Arial"/>
            </a:endParaRPr>
          </a:p>
          <a:p>
            <a:pPr algn="ctr" defTabSz="914400">
              <a:lnSpc>
                <a:spcPct val="100000"/>
              </a:lnSpc>
            </a:pPr>
            <a:r>
              <a:rPr b="0" lang="en-US" sz="1600" spc="-1" strike="noStrike">
                <a:solidFill>
                  <a:srgbClr val="00b050"/>
                </a:solidFill>
                <a:latin typeface="Arial"/>
              </a:rPr>
              <a:t>15%</a:t>
            </a:r>
            <a:endParaRPr b="0" lang="en-US" sz="1600" spc="-1" strike="noStrike">
              <a:solidFill>
                <a:srgbClr val="000000"/>
              </a:solidFill>
              <a:latin typeface="Arial"/>
            </a:endParaRPr>
          </a:p>
        </p:txBody>
      </p:sp>
      <p:sp>
        <p:nvSpPr>
          <p:cNvPr id="390" name="Rectangle 7"/>
          <p:cNvSpPr/>
          <p:nvPr/>
        </p:nvSpPr>
        <p:spPr>
          <a:xfrm>
            <a:off x="1069560" y="1213560"/>
            <a:ext cx="5399640" cy="49680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GB" sz="1600" spc="-1" strike="noStrike">
                <a:solidFill>
                  <a:schemeClr val="dk1"/>
                </a:solidFill>
                <a:latin typeface="Arial"/>
              </a:rPr>
              <a:t>T</a:t>
            </a:r>
            <a:r>
              <a:rPr b="0" lang="en-US" sz="1600" spc="-1" strike="noStrike">
                <a:solidFill>
                  <a:schemeClr val="dk1"/>
                </a:solidFill>
                <a:latin typeface="Arial"/>
              </a:rPr>
              <a:t>raining</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Arial"/>
              </a:rPr>
              <a:t>75%</a:t>
            </a:r>
            <a:endParaRPr b="0" lang="en-US" sz="1600" spc="-1" strike="noStrike">
              <a:solidFill>
                <a:srgbClr val="000000"/>
              </a:solidFill>
              <a:latin typeface="Arial"/>
            </a:endParaRPr>
          </a:p>
        </p:txBody>
      </p:sp>
      <p:sp>
        <p:nvSpPr>
          <p:cNvPr id="391" name="TextBox 8"/>
          <p:cNvSpPr/>
          <p:nvPr/>
        </p:nvSpPr>
        <p:spPr>
          <a:xfrm>
            <a:off x="62280" y="1277640"/>
            <a:ext cx="967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Dataset</a:t>
            </a:r>
            <a:endParaRPr b="0" lang="en-US" sz="1800" spc="-1" strike="noStrike">
              <a:solidFill>
                <a:srgbClr val="000000"/>
              </a:solidFill>
              <a:latin typeface="Arial"/>
            </a:endParaRPr>
          </a:p>
        </p:txBody>
      </p:sp>
      <p:sp>
        <p:nvSpPr>
          <p:cNvPr id="392" name="Rectangle 12"/>
          <p:cNvSpPr/>
          <p:nvPr/>
        </p:nvSpPr>
        <p:spPr>
          <a:xfrm>
            <a:off x="1069560" y="2765880"/>
            <a:ext cx="1259640" cy="71964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train</a:t>
            </a:r>
            <a:endParaRPr b="0" lang="en-US" sz="1800" spc="-1" strike="noStrike">
              <a:solidFill>
                <a:srgbClr val="000000"/>
              </a:solidFill>
              <a:latin typeface="Arial"/>
            </a:endParaRPr>
          </a:p>
        </p:txBody>
      </p:sp>
      <p:sp>
        <p:nvSpPr>
          <p:cNvPr id="393" name="Rectangle 13"/>
          <p:cNvSpPr/>
          <p:nvPr/>
        </p:nvSpPr>
        <p:spPr>
          <a:xfrm>
            <a:off x="5062680" y="2765880"/>
            <a:ext cx="1259640" cy="71964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rgbClr val="00b050"/>
                </a:solidFill>
                <a:latin typeface="Arial"/>
              </a:rPr>
              <a:t>validate</a:t>
            </a:r>
            <a:endParaRPr b="0" lang="en-US" sz="1800" spc="-1" strike="noStrike">
              <a:solidFill>
                <a:srgbClr val="000000"/>
              </a:solidFill>
              <a:latin typeface="Arial"/>
            </a:endParaRPr>
          </a:p>
        </p:txBody>
      </p:sp>
      <p:sp>
        <p:nvSpPr>
          <p:cNvPr id="394" name="Arc 14"/>
          <p:cNvSpPr/>
          <p:nvPr/>
        </p:nvSpPr>
        <p:spPr>
          <a:xfrm>
            <a:off x="1567080" y="2432880"/>
            <a:ext cx="425736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95" name="TextBox 16"/>
          <p:cNvSpPr/>
          <p:nvPr/>
        </p:nvSpPr>
        <p:spPr>
          <a:xfrm>
            <a:off x="2879280" y="2826000"/>
            <a:ext cx="1644120" cy="577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600" spc="-1" strike="noStrike">
                <a:solidFill>
                  <a:schemeClr val="dk1"/>
                </a:solidFill>
                <a:latin typeface="Arial"/>
              </a:rPr>
              <a:t>Hyperparameter</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Arial"/>
              </a:rPr>
              <a:t>tuning</a:t>
            </a:r>
            <a:endParaRPr b="0" lang="en-US" sz="1600" spc="-1" strike="noStrike">
              <a:solidFill>
                <a:srgbClr val="000000"/>
              </a:solidFill>
              <a:latin typeface="Arial"/>
            </a:endParaRPr>
          </a:p>
        </p:txBody>
      </p:sp>
      <p:sp>
        <p:nvSpPr>
          <p:cNvPr id="396" name="Arc 17"/>
          <p:cNvSpPr/>
          <p:nvPr/>
        </p:nvSpPr>
        <p:spPr>
          <a:xfrm rot="10800000">
            <a:off x="1567440" y="2904120"/>
            <a:ext cx="4257360" cy="914040"/>
          </a:xfrm>
          <a:prstGeom prst="arc">
            <a:avLst>
              <a:gd name="adj1" fmla="val 11045641"/>
              <a:gd name="adj2" fmla="val 21368481"/>
            </a:avLst>
          </a:prstGeom>
          <a:noFill/>
          <a:ln w="19050">
            <a:solidFill>
              <a:srgbClr val="0055a0"/>
            </a:solidFill>
            <a:round/>
            <a:tailEnd len="med" type="arrow" w="me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397" name="TextBox 18"/>
          <p:cNvSpPr/>
          <p:nvPr/>
        </p:nvSpPr>
        <p:spPr>
          <a:xfrm>
            <a:off x="756720" y="4663080"/>
            <a:ext cx="7627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Splitting dataset in three allows to perform a final check with unseen data.</a:t>
            </a:r>
            <a:endParaRPr b="0" lang="en-US" sz="1800" spc="-1" strike="noStrike">
              <a:solidFill>
                <a:srgbClr val="000000"/>
              </a:solidFill>
              <a:latin typeface="Arial"/>
            </a:endParaRPr>
          </a:p>
        </p:txBody>
      </p:sp>
      <p:sp>
        <p:nvSpPr>
          <p:cNvPr id="398" name="Rectangle 1"/>
          <p:cNvSpPr/>
          <p:nvPr/>
        </p:nvSpPr>
        <p:spPr>
          <a:xfrm>
            <a:off x="7581240" y="1213560"/>
            <a:ext cx="719640" cy="496800"/>
          </a:xfrm>
          <a:prstGeom prst="rect">
            <a:avLst/>
          </a:prstGeom>
          <a:solidFill>
            <a:srgbClr val="ffffff"/>
          </a:solidFill>
          <a:ln>
            <a:solidFill>
              <a:srgbClr val="b2b2b2"/>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chemeClr val="accent2"/>
                </a:solidFill>
                <a:latin typeface="Arial"/>
              </a:rPr>
              <a:t>Test</a:t>
            </a:r>
            <a:endParaRPr b="0" lang="en-US" sz="1600" spc="-1" strike="noStrike">
              <a:solidFill>
                <a:srgbClr val="000000"/>
              </a:solidFill>
              <a:latin typeface="Arial"/>
            </a:endParaRPr>
          </a:p>
          <a:p>
            <a:pPr algn="ctr" defTabSz="914400">
              <a:lnSpc>
                <a:spcPct val="100000"/>
              </a:lnSpc>
            </a:pPr>
            <a:r>
              <a:rPr b="0" lang="en-US" sz="1600" spc="-1" strike="noStrike">
                <a:solidFill>
                  <a:schemeClr val="accent2"/>
                </a:solidFill>
                <a:latin typeface="Arial"/>
              </a:rPr>
              <a:t>10%</a:t>
            </a:r>
            <a:endParaRPr b="0" lang="en-US" sz="1600" spc="-1" strike="noStrike">
              <a:solidFill>
                <a:srgbClr val="000000"/>
              </a:solidFill>
              <a:latin typeface="Arial"/>
            </a:endParaRPr>
          </a:p>
        </p:txBody>
      </p:sp>
      <p:sp>
        <p:nvSpPr>
          <p:cNvPr id="399" name="Rectangle 3"/>
          <p:cNvSpPr/>
          <p:nvPr/>
        </p:nvSpPr>
        <p:spPr>
          <a:xfrm>
            <a:off x="7041240" y="2758320"/>
            <a:ext cx="1259640" cy="719640"/>
          </a:xfrm>
          <a:prstGeom prst="rect">
            <a:avLst/>
          </a:prstGeom>
          <a:solidFill>
            <a:srgbClr val="ffffff"/>
          </a:solidFill>
          <a:ln>
            <a:solidFill>
              <a:srgbClr val="b2b2b2"/>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accent2"/>
                </a:solidFill>
                <a:latin typeface="Arial"/>
              </a:rPr>
              <a:t>test</a:t>
            </a:r>
            <a:endParaRPr b="0" lang="en-US" sz="1800" spc="-1" strike="noStrike">
              <a:solidFill>
                <a:srgbClr val="000000"/>
              </a:solidFill>
              <a:latin typeface="Arial"/>
            </a:endParaRPr>
          </a:p>
        </p:txBody>
      </p:sp>
      <p:cxnSp>
        <p:nvCxnSpPr>
          <p:cNvPr id="400" name="Straight Arrow Connector 9"/>
          <p:cNvCxnSpPr>
            <a:stCxn id="393" idx="3"/>
            <a:endCxn id="399" idx="1"/>
          </p:cNvCxnSpPr>
          <p:nvPr/>
        </p:nvCxnSpPr>
        <p:spPr>
          <a:xfrm flipV="1">
            <a:off x="6322320" y="3117960"/>
            <a:ext cx="719280" cy="7920"/>
          </a:xfrm>
          <a:prstGeom prst="straightConnector1">
            <a:avLst/>
          </a:prstGeom>
          <a:ln w="19050">
            <a:solidFill>
              <a:srgbClr val="0055a0"/>
            </a:solidFill>
            <a:round/>
            <a:tailEnd len="med" type="triangle" w="med"/>
          </a:ln>
        </p:spPr>
      </p:cxnSp>
      <p:sp>
        <p:nvSpPr>
          <p:cNvPr id="401" name="TextBox 10"/>
          <p:cNvSpPr/>
          <p:nvPr/>
        </p:nvSpPr>
        <p:spPr>
          <a:xfrm>
            <a:off x="6325920" y="2543760"/>
            <a:ext cx="709920" cy="5770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600" spc="-1" strike="noStrike">
                <a:solidFill>
                  <a:schemeClr val="dk1"/>
                </a:solidFill>
                <a:latin typeface="Arial"/>
              </a:rPr>
              <a:t>Final</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check</a:t>
            </a:r>
            <a:endParaRPr b="0" lang="en-US" sz="1600" spc="-1" strike="noStrike">
              <a:solidFill>
                <a:srgbClr val="000000"/>
              </a:solidFill>
              <a:latin typeface="Arial"/>
            </a:endParaRPr>
          </a:p>
        </p:txBody>
      </p:sp>
      <p:sp>
        <p:nvSpPr>
          <p:cNvPr id="3" name="PlaceHolder 2"/>
          <p:cNvSpPr>
            <a:spLocks noGrp="1"/>
          </p:cNvSpPr>
          <p:nvPr>
            <p:ph type="sldNum" idx="18"/>
          </p:nvPr>
        </p:nvSpPr>
        <p:spPr/>
        <p:txBody>
          <a:bodyPr/>
          <a:p>
            <a:fld id="{2339373D-67F1-4826-969E-7A7121FD4C01}"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Balancing Datasets</a:t>
            </a:r>
            <a:endParaRPr b="0" lang="en-US" sz="3200" spc="-1" strike="noStrike">
              <a:solidFill>
                <a:schemeClr val="dk1"/>
              </a:solidFill>
              <a:latin typeface="Arial"/>
            </a:endParaRPr>
          </a:p>
        </p:txBody>
      </p:sp>
      <p:sp>
        <p:nvSpPr>
          <p:cNvPr id="403" name="PlaceHolder 2"/>
          <p:cNvSpPr>
            <a:spLocks noGrp="1"/>
          </p:cNvSpPr>
          <p:nvPr>
            <p:ph/>
          </p:nvPr>
        </p:nvSpPr>
        <p:spPr>
          <a:xfrm>
            <a:off x="457200" y="873360"/>
            <a:ext cx="8427600" cy="815760"/>
          </a:xfrm>
          <a:prstGeom prst="rect">
            <a:avLst/>
          </a:prstGeom>
          <a:noFill/>
          <a:ln w="0">
            <a:noFill/>
          </a:ln>
        </p:spPr>
        <p:txBody>
          <a:bodyPr lIns="90000" rIns="90000" tIns="45000" bIns="45000" anchor="t">
            <a:normAutofit/>
          </a:bodyPr>
          <a:p>
            <a:pPr marL="36720" indent="0">
              <a:lnSpc>
                <a:spcPct val="100000"/>
              </a:lnSpc>
              <a:spcBef>
                <a:spcPts val="360"/>
              </a:spcBef>
              <a:buNone/>
              <a:tabLst>
                <a:tab algn="l" pos="0"/>
              </a:tabLst>
            </a:pPr>
            <a:r>
              <a:rPr b="0" lang="en-GB" sz="1800" spc="-1" strike="noStrike">
                <a:solidFill>
                  <a:schemeClr val="dk1"/>
                </a:solidFill>
                <a:latin typeface="Arial"/>
              </a:rPr>
              <a:t>Consider a binary classification problem with a dataset composed of 200 entries.</a:t>
            </a:r>
            <a:endParaRPr b="0" lang="en-US" sz="1800" spc="-1" strike="noStrike">
              <a:solidFill>
                <a:schemeClr val="dk1"/>
              </a:solidFill>
              <a:latin typeface="Arial"/>
            </a:endParaRPr>
          </a:p>
          <a:p>
            <a:pPr marL="36720" indent="0">
              <a:lnSpc>
                <a:spcPct val="100000"/>
              </a:lnSpc>
              <a:spcBef>
                <a:spcPts val="360"/>
              </a:spcBef>
              <a:buNone/>
              <a:tabLst>
                <a:tab algn="l" pos="0"/>
              </a:tabLst>
            </a:pPr>
            <a:r>
              <a:rPr b="0" lang="en-GB" sz="1800" spc="-1" strike="noStrike">
                <a:solidFill>
                  <a:schemeClr val="dk1"/>
                </a:solidFill>
                <a:latin typeface="Arial"/>
              </a:rPr>
              <a:t>There are </a:t>
            </a:r>
            <a:r>
              <a:rPr b="0" lang="en-GB" sz="1800" spc="-1" strike="noStrike">
                <a:solidFill>
                  <a:schemeClr val="accent6">
                    <a:lumMod val="50000"/>
                  </a:schemeClr>
                </a:solidFill>
                <a:latin typeface="Arial"/>
              </a:rPr>
              <a:t>160 negative examples (no failure)</a:t>
            </a:r>
            <a:r>
              <a:rPr b="0" lang="en-GB" sz="1800" spc="-1" strike="noStrike">
                <a:solidFill>
                  <a:schemeClr val="dk1"/>
                </a:solidFill>
                <a:latin typeface="Arial"/>
              </a:rPr>
              <a:t> and </a:t>
            </a:r>
            <a:r>
              <a:rPr b="0" lang="en-GB" sz="1800" spc="-1" strike="noStrike">
                <a:solidFill>
                  <a:srgbClr val="ff0000"/>
                </a:solidFill>
                <a:latin typeface="Arial"/>
              </a:rPr>
              <a:t>40 positive ones (failure)</a:t>
            </a:r>
            <a:r>
              <a:rPr b="0" lang="en-GB" sz="1800" spc="-1" strike="noStrike">
                <a:solidFill>
                  <a:schemeClr val="dk1"/>
                </a:solidFill>
                <a:latin typeface="Arial"/>
              </a:rPr>
              <a:t>. </a:t>
            </a:r>
            <a:endParaRPr b="0" lang="en-US" sz="1800" spc="-1" strike="noStrike">
              <a:solidFill>
                <a:schemeClr val="dk1"/>
              </a:solidFill>
              <a:latin typeface="Arial"/>
            </a:endParaRPr>
          </a:p>
        </p:txBody>
      </p:sp>
      <p:sp>
        <p:nvSpPr>
          <p:cNvPr id="404" name="TextBox 1"/>
          <p:cNvSpPr/>
          <p:nvPr/>
        </p:nvSpPr>
        <p:spPr>
          <a:xfrm>
            <a:off x="264960" y="2015640"/>
            <a:ext cx="1197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Expected:</a:t>
            </a:r>
            <a:endParaRPr b="0" lang="en-US" sz="1800" spc="-1" strike="noStrike">
              <a:solidFill>
                <a:srgbClr val="000000"/>
              </a:solidFill>
              <a:latin typeface="Arial"/>
            </a:endParaRPr>
          </a:p>
        </p:txBody>
      </p:sp>
      <p:sp>
        <p:nvSpPr>
          <p:cNvPr id="405" name="TextBox 3"/>
          <p:cNvSpPr/>
          <p:nvPr/>
        </p:nvSpPr>
        <p:spPr>
          <a:xfrm>
            <a:off x="264960" y="3405960"/>
            <a:ext cx="1107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rPr>
              <a:t>Random:</a:t>
            </a:r>
            <a:endParaRPr b="0" lang="en-US" sz="1800" spc="-1" strike="noStrike">
              <a:solidFill>
                <a:srgbClr val="000000"/>
              </a:solidFill>
              <a:latin typeface="Arial"/>
            </a:endParaRPr>
          </a:p>
        </p:txBody>
      </p:sp>
      <p:sp>
        <p:nvSpPr>
          <p:cNvPr id="406" name="Rectangle 6"/>
          <p:cNvSpPr/>
          <p:nvPr/>
        </p:nvSpPr>
        <p:spPr>
          <a:xfrm>
            <a:off x="6885360" y="1838880"/>
            <a:ext cx="1079640" cy="72288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rgbClr val="00b050"/>
                </a:solidFill>
                <a:latin typeface="Arial"/>
              </a:rPr>
              <a:t>Validation</a:t>
            </a:r>
            <a:endParaRPr b="0" lang="en-US" sz="1600" spc="-1" strike="noStrike">
              <a:solidFill>
                <a:srgbClr val="000000"/>
              </a:solidFill>
              <a:latin typeface="Arial"/>
            </a:endParaRPr>
          </a:p>
          <a:p>
            <a:pPr algn="ctr" defTabSz="914400">
              <a:lnSpc>
                <a:spcPct val="100000"/>
              </a:lnSpc>
            </a:pPr>
            <a:r>
              <a:rPr b="0" lang="en-US" sz="1600" spc="-1" strike="noStrike">
                <a:solidFill>
                  <a:srgbClr val="00b050"/>
                </a:solidFill>
                <a:latin typeface="Arial"/>
              </a:rPr>
              <a:t>15%</a:t>
            </a:r>
            <a:br>
              <a:rPr sz="1600"/>
            </a:br>
            <a:r>
              <a:rPr b="0" lang="en-US" sz="1600" spc="-1" strike="noStrike">
                <a:solidFill>
                  <a:srgbClr val="00b050"/>
                </a:solidFill>
                <a:latin typeface="Arial"/>
              </a:rPr>
              <a:t>(</a:t>
            </a:r>
            <a:r>
              <a:rPr b="0" lang="en-US" sz="1600" spc="-1" strike="noStrike">
                <a:solidFill>
                  <a:srgbClr val="434654"/>
                </a:solidFill>
                <a:latin typeface="Arial"/>
              </a:rPr>
              <a:t>24</a:t>
            </a:r>
            <a:r>
              <a:rPr b="0" lang="en-US" sz="1600" spc="-1" strike="noStrike">
                <a:solidFill>
                  <a:srgbClr val="00b050"/>
                </a:solidFill>
                <a:latin typeface="Arial"/>
              </a:rPr>
              <a:t>+</a:t>
            </a:r>
            <a:r>
              <a:rPr b="0" lang="en-US" sz="1600" spc="-1" strike="noStrike">
                <a:solidFill>
                  <a:srgbClr val="ff0000"/>
                </a:solidFill>
                <a:latin typeface="Arial"/>
              </a:rPr>
              <a:t>6</a:t>
            </a:r>
            <a:r>
              <a:rPr b="0" lang="en-US" sz="1600" spc="-1" strike="noStrike">
                <a:solidFill>
                  <a:srgbClr val="00b050"/>
                </a:solidFill>
                <a:latin typeface="Arial"/>
              </a:rPr>
              <a:t>)</a:t>
            </a:r>
            <a:endParaRPr b="0" lang="en-US" sz="1600" spc="-1" strike="noStrike">
              <a:solidFill>
                <a:srgbClr val="000000"/>
              </a:solidFill>
              <a:latin typeface="Arial"/>
            </a:endParaRPr>
          </a:p>
        </p:txBody>
      </p:sp>
      <p:sp>
        <p:nvSpPr>
          <p:cNvPr id="407" name="Rectangle 7"/>
          <p:cNvSpPr/>
          <p:nvPr/>
        </p:nvSpPr>
        <p:spPr>
          <a:xfrm>
            <a:off x="1469520" y="1838880"/>
            <a:ext cx="5399640" cy="72288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GB" sz="1600" spc="-1" strike="noStrike">
                <a:solidFill>
                  <a:schemeClr val="dk1"/>
                </a:solidFill>
                <a:latin typeface="Arial"/>
              </a:rPr>
              <a:t>T</a:t>
            </a:r>
            <a:r>
              <a:rPr b="0" lang="en-US" sz="1600" spc="-1" strike="noStrike">
                <a:solidFill>
                  <a:schemeClr val="dk1"/>
                </a:solidFill>
                <a:latin typeface="Arial"/>
              </a:rPr>
              <a:t>raining</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Arial"/>
              </a:rPr>
              <a:t>75% </a:t>
            </a:r>
            <a:br>
              <a:rPr sz="1600"/>
            </a:br>
            <a:r>
              <a:rPr b="0" lang="en-US" sz="1600" spc="-1" strike="noStrike">
                <a:solidFill>
                  <a:schemeClr val="dk1"/>
                </a:solidFill>
                <a:latin typeface="Arial"/>
              </a:rPr>
              <a:t>(</a:t>
            </a:r>
            <a:r>
              <a:rPr b="0" lang="en-US" sz="1600" spc="-1" strike="noStrike">
                <a:solidFill>
                  <a:schemeClr val="accent6">
                    <a:lumMod val="50000"/>
                  </a:schemeClr>
                </a:solidFill>
                <a:latin typeface="Arial"/>
              </a:rPr>
              <a:t>120</a:t>
            </a:r>
            <a:r>
              <a:rPr b="0" lang="en-US" sz="1600" spc="-1" strike="noStrike">
                <a:solidFill>
                  <a:schemeClr val="dk1"/>
                </a:solidFill>
                <a:latin typeface="Arial"/>
              </a:rPr>
              <a:t> + </a:t>
            </a:r>
            <a:r>
              <a:rPr b="0" lang="en-US" sz="1600" spc="-1" strike="noStrike">
                <a:solidFill>
                  <a:srgbClr val="ff0000"/>
                </a:solidFill>
                <a:latin typeface="Arial"/>
              </a:rPr>
              <a:t>30</a:t>
            </a:r>
            <a:r>
              <a:rPr b="0" lang="en-US" sz="1600" spc="-1" strike="noStrike">
                <a:solidFill>
                  <a:schemeClr val="dk1"/>
                </a:solidFill>
                <a:latin typeface="Arial"/>
              </a:rPr>
              <a:t>)</a:t>
            </a:r>
            <a:endParaRPr b="0" lang="en-US" sz="1600" spc="-1" strike="noStrike">
              <a:solidFill>
                <a:srgbClr val="000000"/>
              </a:solidFill>
              <a:latin typeface="Arial"/>
            </a:endParaRPr>
          </a:p>
        </p:txBody>
      </p:sp>
      <p:sp>
        <p:nvSpPr>
          <p:cNvPr id="408" name="Rectangle 8"/>
          <p:cNvSpPr/>
          <p:nvPr/>
        </p:nvSpPr>
        <p:spPr>
          <a:xfrm>
            <a:off x="7981200" y="1838880"/>
            <a:ext cx="964080" cy="722880"/>
          </a:xfrm>
          <a:prstGeom prst="rect">
            <a:avLst/>
          </a:prstGeom>
          <a:solidFill>
            <a:srgbClr val="ffffff"/>
          </a:solidFill>
          <a:ln>
            <a:solidFill>
              <a:srgbClr val="b2b2b2"/>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chemeClr val="accent2"/>
                </a:solidFill>
                <a:latin typeface="Arial"/>
              </a:rPr>
              <a:t>Test</a:t>
            </a:r>
            <a:endParaRPr b="0" lang="en-US" sz="1600" spc="-1" strike="noStrike">
              <a:solidFill>
                <a:srgbClr val="000000"/>
              </a:solidFill>
              <a:latin typeface="Arial"/>
            </a:endParaRPr>
          </a:p>
          <a:p>
            <a:pPr algn="ctr" defTabSz="914400">
              <a:lnSpc>
                <a:spcPct val="100000"/>
              </a:lnSpc>
            </a:pPr>
            <a:r>
              <a:rPr b="0" lang="en-US" sz="1600" spc="-1" strike="noStrike">
                <a:solidFill>
                  <a:schemeClr val="accent2"/>
                </a:solidFill>
                <a:latin typeface="Arial"/>
              </a:rPr>
              <a:t>10%</a:t>
            </a:r>
            <a:endParaRPr b="0" lang="en-US" sz="1600" spc="-1" strike="noStrike">
              <a:solidFill>
                <a:srgbClr val="000000"/>
              </a:solidFill>
              <a:latin typeface="Arial"/>
            </a:endParaRPr>
          </a:p>
          <a:p>
            <a:pPr algn="ctr" defTabSz="914400">
              <a:lnSpc>
                <a:spcPct val="100000"/>
              </a:lnSpc>
            </a:pPr>
            <a:r>
              <a:rPr b="0" lang="en-US" sz="1600" spc="-1" strike="noStrike">
                <a:solidFill>
                  <a:schemeClr val="accent2"/>
                </a:solidFill>
                <a:latin typeface="Arial"/>
              </a:rPr>
              <a:t>(</a:t>
            </a:r>
            <a:r>
              <a:rPr b="0" lang="en-US" sz="1600" spc="-1" strike="noStrike">
                <a:solidFill>
                  <a:srgbClr val="434654"/>
                </a:solidFill>
                <a:latin typeface="Arial"/>
              </a:rPr>
              <a:t>16</a:t>
            </a:r>
            <a:r>
              <a:rPr b="0" lang="en-US" sz="1600" spc="-1" strike="noStrike">
                <a:solidFill>
                  <a:schemeClr val="accent2"/>
                </a:solidFill>
                <a:latin typeface="Arial"/>
              </a:rPr>
              <a:t>+</a:t>
            </a:r>
            <a:r>
              <a:rPr b="0" lang="en-US" sz="1600" spc="-1" strike="noStrike">
                <a:solidFill>
                  <a:srgbClr val="ff0000"/>
                </a:solidFill>
                <a:latin typeface="Arial"/>
              </a:rPr>
              <a:t>4</a:t>
            </a:r>
            <a:r>
              <a:rPr b="0" lang="en-US" sz="1600" spc="-1" strike="noStrike">
                <a:solidFill>
                  <a:schemeClr val="accent2"/>
                </a:solidFill>
                <a:latin typeface="Arial"/>
              </a:rPr>
              <a:t>)</a:t>
            </a:r>
            <a:endParaRPr b="0" lang="en-US" sz="1600" spc="-1" strike="noStrike">
              <a:solidFill>
                <a:srgbClr val="000000"/>
              </a:solidFill>
              <a:latin typeface="Arial"/>
            </a:endParaRPr>
          </a:p>
        </p:txBody>
      </p:sp>
      <p:sp>
        <p:nvSpPr>
          <p:cNvPr id="409" name="Rectangle 9"/>
          <p:cNvSpPr/>
          <p:nvPr/>
        </p:nvSpPr>
        <p:spPr>
          <a:xfrm>
            <a:off x="6885360" y="3184560"/>
            <a:ext cx="1079640" cy="72288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rgbClr val="00b050"/>
                </a:solidFill>
                <a:latin typeface="Arial"/>
              </a:rPr>
              <a:t>Validation</a:t>
            </a:r>
            <a:endParaRPr b="0" lang="en-US" sz="1600" spc="-1" strike="noStrike">
              <a:solidFill>
                <a:srgbClr val="000000"/>
              </a:solidFill>
              <a:latin typeface="Arial"/>
            </a:endParaRPr>
          </a:p>
          <a:p>
            <a:pPr algn="ctr" defTabSz="914400">
              <a:lnSpc>
                <a:spcPct val="100000"/>
              </a:lnSpc>
            </a:pPr>
            <a:r>
              <a:rPr b="0" lang="en-US" sz="1600" spc="-1" strike="noStrike">
                <a:solidFill>
                  <a:srgbClr val="00b050"/>
                </a:solidFill>
                <a:latin typeface="Arial"/>
              </a:rPr>
              <a:t>15%</a:t>
            </a:r>
            <a:br>
              <a:rPr sz="1600"/>
            </a:br>
            <a:r>
              <a:rPr b="0" lang="en-US" sz="1600" spc="-1" strike="noStrike">
                <a:solidFill>
                  <a:srgbClr val="00b050"/>
                </a:solidFill>
                <a:latin typeface="Arial"/>
              </a:rPr>
              <a:t>(</a:t>
            </a:r>
            <a:r>
              <a:rPr b="0" lang="en-US" sz="1600" spc="-1" strike="noStrike">
                <a:solidFill>
                  <a:srgbClr val="434654"/>
                </a:solidFill>
                <a:latin typeface="Arial"/>
              </a:rPr>
              <a:t>19</a:t>
            </a:r>
            <a:r>
              <a:rPr b="0" lang="en-US" sz="1600" spc="-1" strike="noStrike">
                <a:solidFill>
                  <a:srgbClr val="00b050"/>
                </a:solidFill>
                <a:latin typeface="Arial"/>
              </a:rPr>
              <a:t>+</a:t>
            </a:r>
            <a:r>
              <a:rPr b="0" lang="en-US" sz="1600" spc="-1" strike="noStrike">
                <a:solidFill>
                  <a:srgbClr val="ff0000"/>
                </a:solidFill>
                <a:latin typeface="Arial"/>
              </a:rPr>
              <a:t>11</a:t>
            </a:r>
            <a:r>
              <a:rPr b="0" lang="en-US" sz="1600" spc="-1" strike="noStrike">
                <a:solidFill>
                  <a:srgbClr val="00b050"/>
                </a:solidFill>
                <a:latin typeface="Arial"/>
              </a:rPr>
              <a:t>)</a:t>
            </a:r>
            <a:endParaRPr b="0" lang="en-US" sz="1600" spc="-1" strike="noStrike">
              <a:solidFill>
                <a:srgbClr val="000000"/>
              </a:solidFill>
              <a:latin typeface="Arial"/>
            </a:endParaRPr>
          </a:p>
        </p:txBody>
      </p:sp>
      <p:sp>
        <p:nvSpPr>
          <p:cNvPr id="410" name="Rectangle 10"/>
          <p:cNvSpPr/>
          <p:nvPr/>
        </p:nvSpPr>
        <p:spPr>
          <a:xfrm>
            <a:off x="1469520" y="3184560"/>
            <a:ext cx="5399640" cy="72288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GB" sz="1600" spc="-1" strike="noStrike">
                <a:solidFill>
                  <a:schemeClr val="dk1"/>
                </a:solidFill>
                <a:latin typeface="Arial"/>
              </a:rPr>
              <a:t>T</a:t>
            </a:r>
            <a:r>
              <a:rPr b="0" lang="en-US" sz="1600" spc="-1" strike="noStrike">
                <a:solidFill>
                  <a:schemeClr val="dk1"/>
                </a:solidFill>
                <a:latin typeface="Arial"/>
              </a:rPr>
              <a:t>raining</a:t>
            </a:r>
            <a:endParaRPr b="0" lang="en-US" sz="1600" spc="-1" strike="noStrike">
              <a:solidFill>
                <a:srgbClr val="000000"/>
              </a:solidFill>
              <a:latin typeface="Arial"/>
            </a:endParaRPr>
          </a:p>
          <a:p>
            <a:pPr algn="ctr" defTabSz="914400">
              <a:lnSpc>
                <a:spcPct val="100000"/>
              </a:lnSpc>
            </a:pPr>
            <a:r>
              <a:rPr b="0" lang="en-US" sz="1600" spc="-1" strike="noStrike">
                <a:solidFill>
                  <a:schemeClr val="dk1"/>
                </a:solidFill>
                <a:latin typeface="Arial"/>
              </a:rPr>
              <a:t>75% </a:t>
            </a:r>
            <a:br>
              <a:rPr sz="1600"/>
            </a:br>
            <a:r>
              <a:rPr b="0" lang="en-US" sz="1600" spc="-1" strike="noStrike">
                <a:solidFill>
                  <a:schemeClr val="dk1"/>
                </a:solidFill>
                <a:latin typeface="Arial"/>
              </a:rPr>
              <a:t>(</a:t>
            </a:r>
            <a:r>
              <a:rPr b="0" lang="en-US" sz="1600" spc="-1" strike="noStrike">
                <a:solidFill>
                  <a:schemeClr val="accent6">
                    <a:lumMod val="50000"/>
                  </a:schemeClr>
                </a:solidFill>
                <a:latin typeface="Arial"/>
              </a:rPr>
              <a:t>131</a:t>
            </a:r>
            <a:r>
              <a:rPr b="0" lang="en-US" sz="1600" spc="-1" strike="noStrike">
                <a:solidFill>
                  <a:schemeClr val="dk1"/>
                </a:solidFill>
                <a:latin typeface="Arial"/>
              </a:rPr>
              <a:t> + </a:t>
            </a:r>
            <a:r>
              <a:rPr b="0" lang="en-US" sz="1600" spc="-1" strike="noStrike">
                <a:solidFill>
                  <a:srgbClr val="ff0000"/>
                </a:solidFill>
                <a:latin typeface="Arial"/>
              </a:rPr>
              <a:t>19</a:t>
            </a:r>
            <a:r>
              <a:rPr b="0" lang="en-US" sz="1600" spc="-1" strike="noStrike">
                <a:solidFill>
                  <a:schemeClr val="dk1"/>
                </a:solidFill>
                <a:latin typeface="Arial"/>
              </a:rPr>
              <a:t>)</a:t>
            </a:r>
            <a:endParaRPr b="0" lang="en-US" sz="1600" spc="-1" strike="noStrike">
              <a:solidFill>
                <a:srgbClr val="000000"/>
              </a:solidFill>
              <a:latin typeface="Arial"/>
            </a:endParaRPr>
          </a:p>
        </p:txBody>
      </p:sp>
      <p:sp>
        <p:nvSpPr>
          <p:cNvPr id="411" name="Rectangle 11"/>
          <p:cNvSpPr/>
          <p:nvPr/>
        </p:nvSpPr>
        <p:spPr>
          <a:xfrm>
            <a:off x="7981200" y="3184560"/>
            <a:ext cx="964080" cy="722880"/>
          </a:xfrm>
          <a:prstGeom prst="rect">
            <a:avLst/>
          </a:prstGeom>
          <a:solidFill>
            <a:srgbClr val="ffffff"/>
          </a:solidFill>
          <a:ln>
            <a:solidFill>
              <a:srgbClr val="b2b2b2"/>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600" spc="-1" strike="noStrike">
                <a:solidFill>
                  <a:schemeClr val="accent2"/>
                </a:solidFill>
                <a:latin typeface="Arial"/>
              </a:rPr>
              <a:t>Test</a:t>
            </a:r>
            <a:endParaRPr b="0" lang="en-US" sz="1600" spc="-1" strike="noStrike">
              <a:solidFill>
                <a:srgbClr val="000000"/>
              </a:solidFill>
              <a:latin typeface="Arial"/>
            </a:endParaRPr>
          </a:p>
          <a:p>
            <a:pPr algn="ctr" defTabSz="914400">
              <a:lnSpc>
                <a:spcPct val="100000"/>
              </a:lnSpc>
            </a:pPr>
            <a:r>
              <a:rPr b="0" lang="en-US" sz="1600" spc="-1" strike="noStrike">
                <a:solidFill>
                  <a:schemeClr val="accent2"/>
                </a:solidFill>
                <a:latin typeface="Arial"/>
              </a:rPr>
              <a:t>10%</a:t>
            </a:r>
            <a:endParaRPr b="0" lang="en-US" sz="1600" spc="-1" strike="noStrike">
              <a:solidFill>
                <a:srgbClr val="000000"/>
              </a:solidFill>
              <a:latin typeface="Arial"/>
            </a:endParaRPr>
          </a:p>
          <a:p>
            <a:pPr algn="ctr" defTabSz="914400">
              <a:lnSpc>
                <a:spcPct val="100000"/>
              </a:lnSpc>
            </a:pPr>
            <a:r>
              <a:rPr b="0" lang="en-US" sz="1600" spc="-1" strike="noStrike">
                <a:solidFill>
                  <a:schemeClr val="accent2"/>
                </a:solidFill>
                <a:latin typeface="Arial"/>
              </a:rPr>
              <a:t>(</a:t>
            </a:r>
            <a:r>
              <a:rPr b="0" lang="en-US" sz="1600" spc="-1" strike="noStrike">
                <a:solidFill>
                  <a:srgbClr val="434654"/>
                </a:solidFill>
                <a:latin typeface="Arial"/>
              </a:rPr>
              <a:t>10</a:t>
            </a:r>
            <a:r>
              <a:rPr b="0" lang="en-US" sz="1600" spc="-1" strike="noStrike">
                <a:solidFill>
                  <a:schemeClr val="accent2"/>
                </a:solidFill>
                <a:latin typeface="Arial"/>
              </a:rPr>
              <a:t>+</a:t>
            </a:r>
            <a:r>
              <a:rPr b="0" lang="en-US" sz="1600" spc="-1" strike="noStrike">
                <a:solidFill>
                  <a:srgbClr val="ff0000"/>
                </a:solidFill>
                <a:latin typeface="Arial"/>
              </a:rPr>
              <a:t>10</a:t>
            </a:r>
            <a:r>
              <a:rPr b="0" lang="en-US" sz="1600" spc="-1" strike="noStrike">
                <a:solidFill>
                  <a:schemeClr val="accent2"/>
                </a:solidFill>
                <a:latin typeface="Arial"/>
              </a:rPr>
              <a:t>)</a:t>
            </a:r>
            <a:endParaRPr b="0" lang="en-US" sz="1600" spc="-1" strike="noStrike">
              <a:solidFill>
                <a:srgbClr val="000000"/>
              </a:solidFill>
              <a:latin typeface="Arial"/>
            </a:endParaRPr>
          </a:p>
        </p:txBody>
      </p:sp>
      <p:sp>
        <p:nvSpPr>
          <p:cNvPr id="412" name="TextBox 12"/>
          <p:cNvSpPr/>
          <p:nvPr/>
        </p:nvSpPr>
        <p:spPr>
          <a:xfrm>
            <a:off x="898920" y="4444200"/>
            <a:ext cx="728280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For continuous values it </a:t>
            </a:r>
            <a:r>
              <a:rPr b="0" lang="en-GB" sz="1800" spc="-1" strike="noStrike">
                <a:solidFill>
                  <a:schemeClr val="dk1"/>
                </a:solidFill>
                <a:highlight>
                  <a:srgbClr val="ffff00"/>
                </a:highlight>
                <a:latin typeface="Arial"/>
              </a:rPr>
              <a:t>is important to preserve statistical distribution.</a:t>
            </a:r>
            <a:endParaRPr b="0" lang="en-US" sz="1800" spc="-1" strike="noStrike">
              <a:solidFill>
                <a:srgbClr val="000000"/>
              </a:solidFill>
              <a:latin typeface="Arial"/>
            </a:endParaRPr>
          </a:p>
          <a:p>
            <a:pPr defTabSz="914400">
              <a:lnSpc>
                <a:spcPct val="100000"/>
              </a:lnSpc>
            </a:pPr>
            <a:r>
              <a:rPr b="0" lang="en-GB" sz="1800" spc="-1" strike="noStrike">
                <a:solidFill>
                  <a:schemeClr val="dk1"/>
                </a:solidFill>
                <a:highlight>
                  <a:srgbClr val="ffff00"/>
                </a:highlight>
                <a:latin typeface="Arial"/>
              </a:rPr>
              <a:t>Although for big datasets it is not an issue, it is still a low-hanging-fruit.</a:t>
            </a:r>
            <a:endParaRPr b="0" lang="en-US" sz="1800" spc="-1" strike="noStrike">
              <a:solidFill>
                <a:srgbClr val="000000"/>
              </a:solidFill>
              <a:latin typeface="Arial"/>
            </a:endParaRPr>
          </a:p>
        </p:txBody>
      </p:sp>
      <p:sp>
        <p:nvSpPr>
          <p:cNvPr id="4" name="PlaceHolder 3"/>
          <p:cNvSpPr>
            <a:spLocks noGrp="1"/>
          </p:cNvSpPr>
          <p:nvPr>
            <p:ph type="sldNum" idx="18"/>
          </p:nvPr>
        </p:nvSpPr>
        <p:spPr/>
        <p:txBody>
          <a:bodyPr/>
          <a:p>
            <a:fld id="{0FD6B4B6-2BCC-42B1-9D3D-04035392C6C8}"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Rare Events</a:t>
            </a:r>
            <a:endParaRPr b="0" lang="en-US" sz="3200" spc="-1" strike="noStrike">
              <a:solidFill>
                <a:schemeClr val="dk1"/>
              </a:solidFill>
              <a:latin typeface="Arial"/>
            </a:endParaRPr>
          </a:p>
        </p:txBody>
      </p:sp>
      <p:pic>
        <p:nvPicPr>
          <p:cNvPr id="414" name="Picture 1" descr=""/>
          <p:cNvPicPr/>
          <p:nvPr/>
        </p:nvPicPr>
        <p:blipFill>
          <a:blip r:embed="rId1"/>
          <a:stretch/>
        </p:blipFill>
        <p:spPr>
          <a:xfrm>
            <a:off x="277920" y="880560"/>
            <a:ext cx="3276000" cy="2829240"/>
          </a:xfrm>
          <a:prstGeom prst="rect">
            <a:avLst/>
          </a:prstGeom>
          <a:ln w="0">
            <a:noFill/>
          </a:ln>
        </p:spPr>
      </p:pic>
      <p:sp>
        <p:nvSpPr>
          <p:cNvPr id="415" name="TextBox 10"/>
          <p:cNvSpPr/>
          <p:nvPr/>
        </p:nvSpPr>
        <p:spPr>
          <a:xfrm>
            <a:off x="767880" y="4624560"/>
            <a:ext cx="74174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200" spc="-1" strike="noStrike">
                <a:solidFill>
                  <a:schemeClr val="dk1"/>
                </a:solidFill>
                <a:latin typeface="Arial"/>
              </a:rPr>
              <a:t>C. Obermair, Extension of Signal Monitoring Applications with Machine Learning, Master Thesis, TU Graz</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M. Brice, LHC tunnel Pictures during LS2, </a:t>
            </a:r>
            <a:r>
              <a:rPr b="0" lang="en-GB" sz="1200" spc="-1" strike="noStrike" u="sng">
                <a:solidFill>
                  <a:schemeClr val="dk1"/>
                </a:solidFill>
                <a:uFillTx/>
                <a:latin typeface="Arial"/>
                <a:hlinkClick r:id="rId2"/>
              </a:rPr>
              <a:t>https://cds.cern.ch/images/CERN-PHOTO-201904-108-15</a:t>
            </a:r>
            <a:r>
              <a:rPr b="0" lang="en-GB" sz="1200" spc="-1" strike="noStrike">
                <a:solidFill>
                  <a:schemeClr val="dk1"/>
                </a:solidFill>
                <a:latin typeface="Arial"/>
              </a:rPr>
              <a:t> </a:t>
            </a:r>
            <a:endParaRPr b="0" lang="en-US" sz="1200" spc="-1" strike="noStrike">
              <a:solidFill>
                <a:srgbClr val="000000"/>
              </a:solidFill>
              <a:latin typeface="Arial"/>
            </a:endParaRPr>
          </a:p>
        </p:txBody>
      </p:sp>
      <p:sp>
        <p:nvSpPr>
          <p:cNvPr id="416" name="TextBox 11"/>
          <p:cNvSpPr/>
          <p:nvPr/>
        </p:nvSpPr>
        <p:spPr>
          <a:xfrm>
            <a:off x="493560" y="4158000"/>
            <a:ext cx="7549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There were 3130 healthy signals (Y=False) and 112 faulty ones (Y=True)</a:t>
            </a:r>
            <a:endParaRPr b="0" lang="en-US" sz="1800" spc="-1" strike="noStrike">
              <a:solidFill>
                <a:srgbClr val="000000"/>
              </a:solidFill>
              <a:latin typeface="Arial"/>
            </a:endParaRPr>
          </a:p>
        </p:txBody>
      </p:sp>
      <p:pic>
        <p:nvPicPr>
          <p:cNvPr id="417" name="Picture 6" descr=""/>
          <p:cNvPicPr/>
          <p:nvPr/>
        </p:nvPicPr>
        <p:blipFill>
          <a:blip r:embed="rId3"/>
          <a:stretch/>
        </p:blipFill>
        <p:spPr>
          <a:xfrm>
            <a:off x="3912480" y="880560"/>
            <a:ext cx="5029920" cy="2829240"/>
          </a:xfrm>
          <a:prstGeom prst="rect">
            <a:avLst/>
          </a:prstGeom>
          <a:ln w="0">
            <a:noFill/>
          </a:ln>
        </p:spPr>
      </p:pic>
      <p:sp>
        <p:nvSpPr>
          <p:cNvPr id="3" name="PlaceHolder 2"/>
          <p:cNvSpPr>
            <a:spLocks noGrp="1"/>
          </p:cNvSpPr>
          <p:nvPr>
            <p:ph type="sldNum" idx="18"/>
          </p:nvPr>
        </p:nvSpPr>
        <p:spPr/>
        <p:txBody>
          <a:bodyPr/>
          <a:p>
            <a:fld id="{19884B50-4E72-4194-B7F7-2F1999EE541E}"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418" name="TextBox 10"/>
          <p:cNvSpPr/>
          <p:nvPr/>
        </p:nvSpPr>
        <p:spPr>
          <a:xfrm>
            <a:off x="783360" y="4678200"/>
            <a:ext cx="698400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600" spc="-1" strike="noStrike">
                <a:solidFill>
                  <a:schemeClr val="dk1"/>
                </a:solidFill>
                <a:highlight>
                  <a:srgbClr val="ffff00"/>
                </a:highlight>
                <a:latin typeface="Arial"/>
              </a:rPr>
              <a:t>This </a:t>
            </a:r>
            <a:r>
              <a:rPr b="0" i="1" lang="en-GB" sz="1600" spc="-1" strike="noStrike">
                <a:solidFill>
                  <a:schemeClr val="dk1"/>
                </a:solidFill>
                <a:highlight>
                  <a:srgbClr val="ffff00"/>
                </a:highlight>
                <a:latin typeface="Arial"/>
              </a:rPr>
              <a:t>naive</a:t>
            </a:r>
            <a:r>
              <a:rPr b="0" lang="en-GB" sz="1600" spc="-1" strike="noStrike">
                <a:solidFill>
                  <a:schemeClr val="dk1"/>
                </a:solidFill>
                <a:highlight>
                  <a:srgbClr val="ffff00"/>
                </a:highlight>
                <a:latin typeface="Arial"/>
              </a:rPr>
              <a:t> model is guaranteed to achieve 97% average dataset accuracy?!</a:t>
            </a:r>
            <a:endParaRPr b="0" lang="en-US" sz="1600" spc="-1" strike="noStrike">
              <a:solidFill>
                <a:srgbClr val="000000"/>
              </a:solidFill>
              <a:latin typeface="Arial"/>
            </a:endParaRPr>
          </a:p>
        </p:txBody>
      </p:sp>
      <p:sp>
        <p:nvSpPr>
          <p:cNvPr id="419"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Rare Events</a:t>
            </a:r>
            <a:endParaRPr b="0" lang="en-US" sz="3200" spc="-1" strike="noStrike">
              <a:solidFill>
                <a:schemeClr val="dk1"/>
              </a:solidFill>
              <a:latin typeface="Arial"/>
            </a:endParaRPr>
          </a:p>
        </p:txBody>
      </p:sp>
      <p:pic>
        <p:nvPicPr>
          <p:cNvPr id="420" name="Picture 3" descr=""/>
          <p:cNvPicPr/>
          <p:nvPr/>
        </p:nvPicPr>
        <p:blipFill>
          <a:blip r:embed="rId1"/>
          <a:stretch/>
        </p:blipFill>
        <p:spPr>
          <a:xfrm>
            <a:off x="739080" y="1148760"/>
            <a:ext cx="7772040" cy="2294280"/>
          </a:xfrm>
          <a:prstGeom prst="rect">
            <a:avLst/>
          </a:prstGeom>
          <a:ln w="0">
            <a:noFill/>
          </a:ln>
        </p:spPr>
      </p:pic>
      <p:sp>
        <p:nvSpPr>
          <p:cNvPr id="3" name="PlaceHolder 2"/>
          <p:cNvSpPr>
            <a:spLocks noGrp="1"/>
          </p:cNvSpPr>
          <p:nvPr>
            <p:ph type="sldNum" idx="18"/>
          </p:nvPr>
        </p:nvSpPr>
        <p:spPr/>
        <p:txBody>
          <a:bodyPr/>
          <a:p>
            <a:fld id="{6D8EADBD-766D-4A3B-B279-0AAB7F5520A9}"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Rare Events</a:t>
            </a:r>
            <a:endParaRPr b="0" lang="en-US" sz="3200" spc="-1" strike="noStrike">
              <a:solidFill>
                <a:schemeClr val="dk1"/>
              </a:solidFill>
              <a:latin typeface="Arial"/>
            </a:endParaRPr>
          </a:p>
        </p:txBody>
      </p:sp>
      <p:sp>
        <p:nvSpPr>
          <p:cNvPr id="422" name="TextBox 3"/>
          <p:cNvSpPr/>
          <p:nvPr/>
        </p:nvSpPr>
        <p:spPr>
          <a:xfrm>
            <a:off x="741600" y="4702680"/>
            <a:ext cx="7401960" cy="318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pc="-1" strike="noStrike">
                <a:solidFill>
                  <a:schemeClr val="dk1"/>
                </a:solidFill>
                <a:highlight>
                  <a:srgbClr val="ffff00"/>
                </a:highlight>
                <a:latin typeface="Arial"/>
              </a:rPr>
              <a:t>It is a valuable conversation to decide if precision or recall (or both) is more important.</a:t>
            </a:r>
            <a:endParaRPr b="0" lang="en-US" sz="1500" spc="-1" strike="noStrike">
              <a:solidFill>
                <a:srgbClr val="000000"/>
              </a:solidFill>
              <a:latin typeface="Arial"/>
            </a:endParaRPr>
          </a:p>
        </p:txBody>
      </p:sp>
      <p:graphicFrame>
        <p:nvGraphicFramePr>
          <p:cNvPr id="423" name="Table 7"/>
          <p:cNvGraphicFramePr/>
          <p:nvPr/>
        </p:nvGraphicFramePr>
        <p:xfrm>
          <a:off x="457200" y="1219320"/>
          <a:ext cx="4381920" cy="2251080"/>
        </p:xfrm>
        <a:graphic>
          <a:graphicData uri="http://schemas.openxmlformats.org/drawingml/2006/table">
            <a:tbl>
              <a:tblPr/>
              <a:tblGrid>
                <a:gridCol w="536400"/>
                <a:gridCol w="1206000"/>
                <a:gridCol w="1328400"/>
                <a:gridCol w="1311120"/>
              </a:tblGrid>
              <a:tr h="539640">
                <a:tc gridSpan="2" rowSpan="2">
                  <a:txBody>
                    <a:bodyPr anchor="t">
                      <a:noAutofit/>
                    </a:bodyPr>
                    <a:p>
                      <a:endParaRPr b="1" lang="en-US" sz="1800" spc="-1" strike="noStrike">
                        <a:solidFill>
                          <a:schemeClr val="lt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rowSpan="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gridSpan="2">
                  <a:txBody>
                    <a:bodyPr anchor="t">
                      <a:noAutofit/>
                    </a:bodyPr>
                    <a:p>
                      <a:pPr algn="ctr">
                        <a:lnSpc>
                          <a:spcPct val="100000"/>
                        </a:lnSpc>
                      </a:pPr>
                      <a:r>
                        <a:rPr b="1" lang="en-US" sz="1800" spc="-1" strike="noStrike">
                          <a:solidFill>
                            <a:schemeClr val="dk2"/>
                          </a:solidFill>
                          <a:latin typeface="Arial"/>
                        </a:rPr>
                        <a:t>Ground truth</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552240">
                <a:tc vMerge="1" gridSpan="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nSpc>
                          <a:spcPct val="100000"/>
                        </a:lnSpc>
                      </a:pPr>
                      <a:r>
                        <a:rPr b="0" lang="en-GB" sz="1800" spc="-1" strike="noStrike">
                          <a:solidFill>
                            <a:schemeClr val="dk1"/>
                          </a:solidFill>
                          <a:latin typeface="Arial"/>
                        </a:rPr>
                        <a:t>Y</a:t>
                      </a:r>
                      <a:r>
                        <a:rPr b="0" lang="en-US" sz="1800" spc="-1" strike="noStrike">
                          <a:solidFill>
                            <a:schemeClr val="dk1"/>
                          </a:solidFill>
                          <a:latin typeface="Arial"/>
                        </a:rPr>
                        <a:t> = True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Y = False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39640">
                <a:tc rowSpan="2">
                  <a:txBody>
                    <a:bodyPr anchor="ctr">
                      <a:noAutofit/>
                    </a:bodyPr>
                    <a:p>
                      <a:pPr algn="ctr">
                        <a:lnSpc>
                          <a:spcPct val="100000"/>
                        </a:lnSpc>
                      </a:pPr>
                      <a:r>
                        <a:rPr b="1" lang="en-US" sz="1800" spc="-1" strike="noStrike">
                          <a:solidFill>
                            <a:schemeClr val="dk1"/>
                          </a:solidFill>
                          <a:latin typeface="Arial"/>
                        </a:rPr>
                        <a:t>Model</a:t>
                      </a:r>
                      <a:endParaRPr b="0" lang="en-US" sz="1800" spc="-1" strike="noStrike">
                        <a:solidFill>
                          <a:srgbClr val="000000"/>
                        </a:solidFill>
                        <a:latin typeface="Arial"/>
                      </a:endParaRPr>
                    </a:p>
                  </a:txBody>
                  <a:tcPr anchor="ctr" vert="vert270"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a:lnSpc>
                          <a:spcPct val="100000"/>
                        </a:lnSpc>
                      </a:pPr>
                      <a:r>
                        <a:rPr b="0" lang="en-US" sz="1800" spc="-1" strike="noStrike">
                          <a:solidFill>
                            <a:schemeClr val="dk1"/>
                          </a:solidFill>
                          <a:latin typeface="Arial"/>
                        </a:rPr>
                        <a:t>Y = True</a:t>
                      </a:r>
                      <a:endParaRPr b="0" lang="en-US"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algn="ctr">
                        <a:lnSpc>
                          <a:spcPct val="100000"/>
                        </a:lnSpc>
                      </a:pPr>
                      <a:r>
                        <a:rPr b="0" lang="en-US" sz="1800" spc="-1" strike="noStrike">
                          <a:solidFill>
                            <a:schemeClr val="dk1"/>
                          </a:solidFill>
                          <a:latin typeface="Arial"/>
                        </a:rPr>
                        <a:t>0</a:t>
                      </a:r>
                      <a:br>
                        <a:rPr sz="1800"/>
                      </a:br>
                      <a:r>
                        <a:rPr b="0" i="1" lang="en-US" sz="1400" spc="-1" strike="noStrike">
                          <a:solidFill>
                            <a:schemeClr val="accent3"/>
                          </a:solidFill>
                          <a:latin typeface="Arial"/>
                        </a:rPr>
                        <a:t>true positive</a:t>
                      </a:r>
                      <a:endParaRPr b="0" lang="en-US" sz="14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ctr">
                      <a:noAutofit/>
                    </a:bodyPr>
                    <a:p>
                      <a:pPr algn="ctr" defTabSz="914400">
                        <a:lnSpc>
                          <a:spcPct val="100000"/>
                        </a:lnSpc>
                        <a:tabLst>
                          <a:tab algn="l" pos="0"/>
                        </a:tabLst>
                      </a:pPr>
                      <a:r>
                        <a:rPr b="0" lang="en-US" sz="1800" spc="-1" strike="noStrike">
                          <a:solidFill>
                            <a:schemeClr val="dk1"/>
                          </a:solidFill>
                          <a:latin typeface="Arial"/>
                        </a:rPr>
                        <a:t>0</a:t>
                      </a:r>
                      <a:br>
                        <a:rPr sz="1800"/>
                      </a:br>
                      <a:r>
                        <a:rPr b="0" i="1" lang="en-US" sz="1400" spc="-1" strike="noStrike">
                          <a:solidFill>
                            <a:srgbClr val="969696"/>
                          </a:solidFill>
                          <a:latin typeface="Arial"/>
                        </a:rPr>
                        <a:t>false positive</a:t>
                      </a:r>
                      <a:endParaRPr b="0" lang="en-US" sz="14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53964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ctr">
                      <a:noAutofit/>
                    </a:bodyPr>
                    <a:p>
                      <a:pPr>
                        <a:lnSpc>
                          <a:spcPct val="100000"/>
                        </a:lnSpc>
                      </a:pPr>
                      <a:r>
                        <a:rPr b="0" lang="en-US" sz="1800" spc="-1" strike="noStrike">
                          <a:solidFill>
                            <a:schemeClr val="dk1"/>
                          </a:solidFill>
                          <a:latin typeface="Arial"/>
                        </a:rPr>
                        <a:t>Y = False</a:t>
                      </a:r>
                      <a:endParaRPr b="0" lang="en-US"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algn="ctr" defTabSz="914400">
                        <a:lnSpc>
                          <a:spcPct val="100000"/>
                        </a:lnSpc>
                        <a:tabLst>
                          <a:tab algn="l" pos="0"/>
                        </a:tabLst>
                      </a:pPr>
                      <a:r>
                        <a:rPr b="0" lang="en-US" sz="1800" spc="-1" strike="noStrike">
                          <a:solidFill>
                            <a:schemeClr val="dk1"/>
                          </a:solidFill>
                          <a:latin typeface="Arial"/>
                        </a:rPr>
                        <a:t>112</a:t>
                      </a:r>
                      <a:br>
                        <a:rPr sz="1800"/>
                      </a:br>
                      <a:r>
                        <a:rPr b="0" i="1" lang="en-US" sz="1400" spc="-1" strike="noStrike">
                          <a:solidFill>
                            <a:srgbClr val="969696"/>
                          </a:solidFill>
                          <a:latin typeface="Arial"/>
                        </a:rPr>
                        <a:t>false negative</a:t>
                      </a:r>
                      <a:endParaRPr b="0" lang="en-US" sz="14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ctr">
                      <a:noAutofit/>
                    </a:bodyPr>
                    <a:p>
                      <a:pPr algn="ctr" defTabSz="914400">
                        <a:lnSpc>
                          <a:spcPct val="100000"/>
                        </a:lnSpc>
                        <a:tabLst>
                          <a:tab algn="l" pos="0"/>
                        </a:tabLst>
                      </a:pPr>
                      <a:r>
                        <a:rPr b="0" lang="en-US" sz="1800" spc="-1" strike="noStrike">
                          <a:solidFill>
                            <a:schemeClr val="dk1"/>
                          </a:solidFill>
                          <a:latin typeface="Arial"/>
                        </a:rPr>
                        <a:t>3130</a:t>
                      </a:r>
                      <a:br>
                        <a:rPr sz="1800"/>
                      </a:br>
                      <a:r>
                        <a:rPr b="0" i="1" lang="en-US" sz="1400" spc="-1" strike="noStrike">
                          <a:solidFill>
                            <a:srgbClr val="969696"/>
                          </a:solidFill>
                          <a:latin typeface="Arial"/>
                        </a:rPr>
                        <a:t>true negative</a:t>
                      </a:r>
                      <a:endParaRPr b="0" lang="en-US" sz="14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
        <p:nvSpPr>
          <p:cNvPr id="424" name="TextBox 9"/>
          <p:cNvSpPr/>
          <p:nvPr/>
        </p:nvSpPr>
        <p:spPr>
          <a:xfrm>
            <a:off x="5226840" y="1824480"/>
            <a:ext cx="2559600" cy="52452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ffffff">
                    <a:alpha val="1000"/>
                  </a:srgbClr>
                </a:solidFill>
                <a:latin typeface="Arial"/>
              </a:rPr>
              <a:t> </a:t>
            </a:r>
            <a:endParaRPr b="0" lang="en-US" sz="1800" spc="-1" strike="noStrike">
              <a:solidFill>
                <a:srgbClr val="000000"/>
              </a:solidFill>
              <a:latin typeface="Arial"/>
            </a:endParaRPr>
          </a:p>
        </p:txBody>
      </p:sp>
      <p:sp>
        <p:nvSpPr>
          <p:cNvPr id="425" name="TextBox 11"/>
          <p:cNvSpPr/>
          <p:nvPr/>
        </p:nvSpPr>
        <p:spPr>
          <a:xfrm>
            <a:off x="5226840" y="1138680"/>
            <a:ext cx="3681720" cy="60948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ffffff">
                    <a:alpha val="1000"/>
                  </a:srgbClr>
                </a:solidFill>
                <a:latin typeface="Arial"/>
              </a:rPr>
              <a:t> </a:t>
            </a:r>
            <a:endParaRPr b="0" lang="en-US" sz="1800" spc="-1" strike="noStrike">
              <a:solidFill>
                <a:srgbClr val="000000"/>
              </a:solidFill>
              <a:latin typeface="Arial"/>
            </a:endParaRPr>
          </a:p>
        </p:txBody>
      </p:sp>
      <p:sp>
        <p:nvSpPr>
          <p:cNvPr id="426" name="TextBox 12"/>
          <p:cNvSpPr/>
          <p:nvPr/>
        </p:nvSpPr>
        <p:spPr>
          <a:xfrm>
            <a:off x="5226840" y="2643840"/>
            <a:ext cx="3351600" cy="52452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ffffff">
                    <a:alpha val="1000"/>
                  </a:srgbClr>
                </a:solidFill>
                <a:latin typeface="Arial"/>
              </a:rPr>
              <a:t> </a:t>
            </a:r>
            <a:endParaRPr b="0" lang="en-US" sz="1800" spc="-1" strike="noStrike">
              <a:solidFill>
                <a:srgbClr val="000000"/>
              </a:solidFill>
              <a:latin typeface="Arial"/>
            </a:endParaRPr>
          </a:p>
        </p:txBody>
      </p:sp>
      <p:sp>
        <p:nvSpPr>
          <p:cNvPr id="427" name="TextBox 14"/>
          <p:cNvSpPr/>
          <p:nvPr/>
        </p:nvSpPr>
        <p:spPr>
          <a:xfrm>
            <a:off x="5226840" y="3449880"/>
            <a:ext cx="3330720" cy="56664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ffffff">
                    <a:alpha val="1000"/>
                  </a:srgbClr>
                </a:solidFill>
                <a:latin typeface="Arial"/>
              </a:rPr>
              <a:t> </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E72D9876-6CF4-4F99-9EF6-9E93E9E4290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US" sz="3200" spc="-1" strike="noStrike">
                <a:solidFill>
                  <a:schemeClr val="dk1"/>
                </a:solidFill>
                <a:latin typeface="Arial"/>
              </a:rPr>
              <a:t>Data Augmentation</a:t>
            </a:r>
            <a:endParaRPr b="0" lang="en-US" sz="3200" spc="-1" strike="noStrike">
              <a:solidFill>
                <a:schemeClr val="dk1"/>
              </a:solidFill>
              <a:latin typeface="Arial"/>
            </a:endParaRPr>
          </a:p>
        </p:txBody>
      </p:sp>
      <p:pic>
        <p:nvPicPr>
          <p:cNvPr id="429" name="Picture 4" descr=""/>
          <p:cNvPicPr/>
          <p:nvPr/>
        </p:nvPicPr>
        <p:blipFill>
          <a:blip r:embed="rId1"/>
          <a:stretch/>
        </p:blipFill>
        <p:spPr>
          <a:xfrm>
            <a:off x="457200" y="880560"/>
            <a:ext cx="3179160" cy="2745720"/>
          </a:xfrm>
          <a:prstGeom prst="rect">
            <a:avLst/>
          </a:prstGeom>
          <a:ln w="0">
            <a:noFill/>
          </a:ln>
        </p:spPr>
      </p:pic>
      <p:pic>
        <p:nvPicPr>
          <p:cNvPr id="430" name="Picture 4" descr="Figure 1"/>
          <p:cNvPicPr/>
          <p:nvPr/>
        </p:nvPicPr>
        <p:blipFill>
          <a:blip r:embed="rId2"/>
          <a:srcRect l="67927" t="0" r="0" b="66924"/>
          <a:stretch/>
        </p:blipFill>
        <p:spPr>
          <a:xfrm>
            <a:off x="4453560" y="1272600"/>
            <a:ext cx="4230000" cy="1962000"/>
          </a:xfrm>
          <a:prstGeom prst="rect">
            <a:avLst/>
          </a:prstGeom>
          <a:ln w="0">
            <a:noFill/>
          </a:ln>
        </p:spPr>
      </p:pic>
      <p:sp>
        <p:nvSpPr>
          <p:cNvPr id="431" name="TextBox 5"/>
          <p:cNvSpPr/>
          <p:nvPr/>
        </p:nvSpPr>
        <p:spPr>
          <a:xfrm>
            <a:off x="733680" y="4728600"/>
            <a:ext cx="7116840" cy="4708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100" spc="-1" strike="noStrike">
                <a:solidFill>
                  <a:schemeClr val="dk1"/>
                </a:solidFill>
                <a:latin typeface="Arial"/>
              </a:rPr>
              <a:t>JH. Kim et al. Hybrid Integration of Solid-State Quantum Emitters on a Silicon Photonic Chip, Nano Letters 2017</a:t>
            </a:r>
            <a:endParaRPr b="0" lang="en-US" sz="1100" spc="-1" strike="noStrike">
              <a:solidFill>
                <a:srgbClr val="000000"/>
              </a:solidFill>
              <a:latin typeface="Arial"/>
            </a:endParaRPr>
          </a:p>
          <a:p>
            <a:pPr defTabSz="914400">
              <a:lnSpc>
                <a:spcPct val="100000"/>
              </a:lnSpc>
            </a:pPr>
            <a:endParaRPr b="0" lang="en-US" sz="1400" spc="-1" strike="noStrike">
              <a:solidFill>
                <a:srgbClr val="000000"/>
              </a:solidFill>
              <a:latin typeface="Arial"/>
            </a:endParaRPr>
          </a:p>
        </p:txBody>
      </p:sp>
      <p:sp>
        <p:nvSpPr>
          <p:cNvPr id="432" name="Rectangle 2"/>
          <p:cNvSpPr/>
          <p:nvPr/>
        </p:nvSpPr>
        <p:spPr>
          <a:xfrm>
            <a:off x="2381040" y="1011960"/>
            <a:ext cx="430920" cy="1940760"/>
          </a:xfrm>
          <a:prstGeom prst="rect">
            <a:avLst/>
          </a:prstGeom>
          <a:no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cxnSp>
        <p:nvCxnSpPr>
          <p:cNvPr id="433" name="Straight Arrow Connector 7"/>
          <p:cNvCxnSpPr/>
          <p:nvPr/>
        </p:nvCxnSpPr>
        <p:spPr>
          <a:xfrm flipH="1">
            <a:off x="1707840" y="1982160"/>
            <a:ext cx="552600" cy="360"/>
          </a:xfrm>
          <a:prstGeom prst="straightConnector1">
            <a:avLst/>
          </a:prstGeom>
          <a:ln w="19050">
            <a:solidFill>
              <a:srgbClr val="0055a0"/>
            </a:solidFill>
            <a:round/>
            <a:tailEnd len="med" type="triangle" w="med"/>
          </a:ln>
        </p:spPr>
      </p:cxnSp>
      <p:cxnSp>
        <p:nvCxnSpPr>
          <p:cNvPr id="434" name="Straight Arrow Connector 8"/>
          <p:cNvCxnSpPr/>
          <p:nvPr/>
        </p:nvCxnSpPr>
        <p:spPr>
          <a:xfrm>
            <a:off x="2912760" y="1982160"/>
            <a:ext cx="552240" cy="360"/>
          </a:xfrm>
          <a:prstGeom prst="straightConnector1">
            <a:avLst/>
          </a:prstGeom>
          <a:ln w="19050">
            <a:solidFill>
              <a:srgbClr val="0055a0"/>
            </a:solidFill>
            <a:round/>
            <a:tailEnd len="med" type="triangle" w="med"/>
          </a:ln>
        </p:spPr>
      </p:cxnSp>
      <p:sp>
        <p:nvSpPr>
          <p:cNvPr id="435" name="TextBox 9"/>
          <p:cNvSpPr/>
          <p:nvPr/>
        </p:nvSpPr>
        <p:spPr>
          <a:xfrm>
            <a:off x="393120" y="3802680"/>
            <a:ext cx="330696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pc="-1" strike="noStrike">
                <a:solidFill>
                  <a:schemeClr val="dk1"/>
                </a:solidFill>
                <a:latin typeface="Arial"/>
              </a:rPr>
              <a:t>New examples obtained by </a:t>
            </a:r>
            <a:endParaRPr b="0" lang="en-US" sz="1800" spc="-1" strike="noStrike">
              <a:solidFill>
                <a:srgbClr val="000000"/>
              </a:solidFill>
              <a:latin typeface="Arial"/>
            </a:endParaRPr>
          </a:p>
          <a:p>
            <a:pPr algn="ctr" defTabSz="914400">
              <a:lnSpc>
                <a:spcPct val="100000"/>
              </a:lnSpc>
            </a:pPr>
            <a:r>
              <a:rPr b="0" lang="en-GB" sz="1800" spc="-1" strike="noStrike">
                <a:solidFill>
                  <a:schemeClr val="dk1"/>
                </a:solidFill>
                <a:latin typeface="Arial"/>
              </a:rPr>
              <a:t>s</a:t>
            </a:r>
            <a:r>
              <a:rPr b="0" lang="en-US" sz="1800" spc="-1" strike="noStrike">
                <a:solidFill>
                  <a:schemeClr val="dk1"/>
                </a:solidFill>
                <a:latin typeface="Arial"/>
              </a:rPr>
              <a:t>hifting the region left and right</a:t>
            </a:r>
            <a:endParaRPr b="0" lang="en-US" sz="1800" spc="-1" strike="noStrike">
              <a:solidFill>
                <a:srgbClr val="000000"/>
              </a:solidFill>
              <a:latin typeface="Arial"/>
            </a:endParaRPr>
          </a:p>
        </p:txBody>
      </p:sp>
      <p:sp>
        <p:nvSpPr>
          <p:cNvPr id="436" name="TextBox 10"/>
          <p:cNvSpPr/>
          <p:nvPr/>
        </p:nvSpPr>
        <p:spPr>
          <a:xfrm>
            <a:off x="5074200" y="3802680"/>
            <a:ext cx="298836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pc="-1" strike="noStrike">
                <a:solidFill>
                  <a:schemeClr val="dk1"/>
                </a:solidFill>
                <a:latin typeface="Arial"/>
              </a:rPr>
              <a:t>New examples obtained by </a:t>
            </a:r>
            <a:endParaRPr b="0" lang="en-US" sz="1800" spc="-1" strike="noStrike">
              <a:solidFill>
                <a:srgbClr val="000000"/>
              </a:solidFill>
              <a:latin typeface="Arial"/>
            </a:endParaRPr>
          </a:p>
          <a:p>
            <a:pPr algn="ctr" defTabSz="914400">
              <a:lnSpc>
                <a:spcPct val="100000"/>
              </a:lnSpc>
            </a:pPr>
            <a:r>
              <a:rPr b="0" lang="pl-PL" sz="1800" spc="-1" strike="noStrike">
                <a:solidFill>
                  <a:schemeClr val="dk1"/>
                </a:solidFill>
                <a:latin typeface="Arial"/>
              </a:rPr>
              <a:t>rotating/shifting/hiding</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21405B9B-82DB-4BBF-AFAE-7AA02729E1AD}"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Autofit/>
          </a:bodyPr>
          <a:p>
            <a:pPr indent="0" algn="r">
              <a:lnSpc>
                <a:spcPct val="100000"/>
              </a:lnSpc>
              <a:buNone/>
            </a:pPr>
            <a:r>
              <a:rPr b="0" lang="en-US" sz="3200" spc="-1" strike="noStrike">
                <a:solidFill>
                  <a:schemeClr val="dk1"/>
                </a:solidFill>
                <a:latin typeface="Arial"/>
              </a:rPr>
              <a:t>What else can we do?</a:t>
            </a:r>
            <a:endParaRPr b="0" lang="en-US" sz="3200" spc="-1" strike="noStrike">
              <a:solidFill>
                <a:schemeClr val="dk1"/>
              </a:solidFill>
              <a:latin typeface="Arial"/>
            </a:endParaRPr>
          </a:p>
        </p:txBody>
      </p:sp>
      <p:sp>
        <p:nvSpPr>
          <p:cNvPr id="438" name="PlaceHolder 2"/>
          <p:cNvSpPr>
            <a:spLocks noGrp="1"/>
          </p:cNvSpPr>
          <p:nvPr>
            <p:ph/>
          </p:nvPr>
        </p:nvSpPr>
        <p:spPr>
          <a:xfrm>
            <a:off x="457200" y="834480"/>
            <a:ext cx="8359200" cy="2700360"/>
          </a:xfrm>
          <a:prstGeom prst="rect">
            <a:avLst/>
          </a:prstGeom>
          <a:noFill/>
          <a:ln w="0">
            <a:noFill/>
          </a:ln>
        </p:spPr>
        <p:txBody>
          <a:bodyPr lIns="90000" rIns="90000" tIns="45000" bIns="45000" anchor="t">
            <a:normAutofit/>
          </a:bodyPr>
          <a:p>
            <a:pPr marL="36720" indent="0" algn="just">
              <a:lnSpc>
                <a:spcPct val="100000"/>
              </a:lnSpc>
              <a:spcBef>
                <a:spcPts val="400"/>
              </a:spcBef>
              <a:buNone/>
              <a:tabLst>
                <a:tab algn="l" pos="0"/>
              </a:tabLst>
            </a:pPr>
            <a:r>
              <a:rPr b="0" i="1" lang="en-GB" sz="2000" spc="-1" strike="noStrike">
                <a:solidFill>
                  <a:schemeClr val="dk1"/>
                </a:solidFill>
                <a:latin typeface="Arial"/>
              </a:rPr>
              <a:t>When one of the values of Y is rare in the population, considerable resources in data collection can be saved by randomly selecting within categories of Y. […] </a:t>
            </a:r>
            <a:endParaRPr b="0" lang="en-US" sz="2000" spc="-1" strike="noStrike">
              <a:solidFill>
                <a:schemeClr val="dk1"/>
              </a:solidFill>
              <a:latin typeface="Arial"/>
            </a:endParaRPr>
          </a:p>
          <a:p>
            <a:pPr marL="36720" indent="0" algn="just">
              <a:lnSpc>
                <a:spcPct val="100000"/>
              </a:lnSpc>
              <a:spcBef>
                <a:spcPts val="400"/>
              </a:spcBef>
              <a:buNone/>
              <a:tabLst>
                <a:tab algn="l" pos="0"/>
              </a:tabLst>
            </a:pPr>
            <a:r>
              <a:rPr b="0" i="1" lang="en-GB" sz="2000" spc="-1" strike="noStrike">
                <a:solidFill>
                  <a:schemeClr val="dk1"/>
                </a:solidFill>
                <a:latin typeface="Arial"/>
              </a:rPr>
              <a:t>The strategy is to select on Y by collecting observations (randomly or all those available) for which Y = 1 (the "cases") and a random selection of observations for which Y = 0 (the "controls").</a:t>
            </a:r>
            <a:endParaRPr b="0" lang="en-US" sz="2000" spc="-1" strike="noStrike">
              <a:solidFill>
                <a:schemeClr val="dk1"/>
              </a:solidFill>
              <a:latin typeface="Arial"/>
            </a:endParaRPr>
          </a:p>
        </p:txBody>
      </p:sp>
      <p:sp>
        <p:nvSpPr>
          <p:cNvPr id="439" name="TextBox 6"/>
          <p:cNvSpPr/>
          <p:nvPr/>
        </p:nvSpPr>
        <p:spPr>
          <a:xfrm>
            <a:off x="744120" y="4621320"/>
            <a:ext cx="79246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200" spc="-1" strike="noStrike">
                <a:solidFill>
                  <a:schemeClr val="dk1"/>
                </a:solidFill>
                <a:latin typeface="Arial"/>
              </a:rPr>
              <a:t>G. King and L. Zeng, “Logistic Regression in Rare Events Data,” Political Analysis, p. 28, 2001.</a:t>
            </a:r>
            <a:endParaRPr b="0" lang="en-US" sz="1200" spc="-1" strike="noStrike">
              <a:solidFill>
                <a:srgbClr val="000000"/>
              </a:solidFill>
              <a:latin typeface="Arial"/>
            </a:endParaRPr>
          </a:p>
          <a:p>
            <a:pPr defTabSz="914400">
              <a:lnSpc>
                <a:spcPct val="100000"/>
              </a:lnSpc>
            </a:pPr>
            <a:r>
              <a:rPr b="0" lang="en-GB" sz="1200" spc="-1" strike="noStrike" u="sng">
                <a:solidFill>
                  <a:schemeClr val="dk1"/>
                </a:solidFill>
                <a:uFillTx/>
                <a:latin typeface="Arial"/>
                <a:hlinkClick r:id="rId1"/>
              </a:rPr>
              <a:t>https://en.wikipedia.org/wiki/Cross-validation_(statistics)</a:t>
            </a:r>
            <a:r>
              <a:rPr b="0" lang="en-GB" sz="1200" spc="-1" strike="noStrike">
                <a:solidFill>
                  <a:schemeClr val="dk1"/>
                </a:solidFill>
                <a:latin typeface="Arial"/>
              </a:rPr>
              <a:t>  </a:t>
            </a:r>
            <a:endParaRPr b="0" lang="en-US" sz="1200" spc="-1" strike="noStrike">
              <a:solidFill>
                <a:srgbClr val="000000"/>
              </a:solidFill>
              <a:latin typeface="Arial"/>
            </a:endParaRPr>
          </a:p>
        </p:txBody>
      </p:sp>
      <p:pic>
        <p:nvPicPr>
          <p:cNvPr id="440" name="Picture 2" descr=""/>
          <p:cNvPicPr/>
          <p:nvPr/>
        </p:nvPicPr>
        <p:blipFill>
          <a:blip r:embed="rId2"/>
          <a:stretch/>
        </p:blipFill>
        <p:spPr>
          <a:xfrm>
            <a:off x="2832480" y="2991240"/>
            <a:ext cx="3478680" cy="794880"/>
          </a:xfrm>
          <a:prstGeom prst="rect">
            <a:avLst/>
          </a:prstGeom>
          <a:ln w="0">
            <a:noFill/>
          </a:ln>
        </p:spPr>
      </p:pic>
      <p:sp>
        <p:nvSpPr>
          <p:cNvPr id="441" name="TextBox 5"/>
          <p:cNvSpPr/>
          <p:nvPr/>
        </p:nvSpPr>
        <p:spPr>
          <a:xfrm>
            <a:off x="563040" y="4124160"/>
            <a:ext cx="6935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We can also collect more data of particular class (if even possible).</a:t>
            </a:r>
            <a:endParaRPr b="0" lang="en-US" sz="1800" spc="-1" strike="noStrike">
              <a:solidFill>
                <a:srgbClr val="000000"/>
              </a:solidFill>
              <a:latin typeface="Arial"/>
            </a:endParaRPr>
          </a:p>
        </p:txBody>
      </p:sp>
      <p:sp>
        <p:nvSpPr>
          <p:cNvPr id="4" name="PlaceHolder 3"/>
          <p:cNvSpPr>
            <a:spLocks noGrp="1"/>
          </p:cNvSpPr>
          <p:nvPr>
            <p:ph type="sldNum" idx="18"/>
          </p:nvPr>
        </p:nvSpPr>
        <p:spPr/>
        <p:txBody>
          <a:bodyPr/>
          <a:p>
            <a:fld id="{5626F60E-D6CE-476A-8B9D-81EF5BEBC12F}"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Training Tracking</a:t>
            </a:r>
            <a:endParaRPr b="0" lang="en-US" sz="3200" spc="-1" strike="noStrike">
              <a:solidFill>
                <a:schemeClr val="dk1"/>
              </a:solidFill>
              <a:latin typeface="Arial"/>
            </a:endParaRPr>
          </a:p>
        </p:txBody>
      </p:sp>
      <p:sp>
        <p:nvSpPr>
          <p:cNvPr id="443" name="PlaceHolder 2"/>
          <p:cNvSpPr>
            <a:spLocks noGrp="1"/>
          </p:cNvSpPr>
          <p:nvPr>
            <p:ph/>
          </p:nvPr>
        </p:nvSpPr>
        <p:spPr>
          <a:xfrm>
            <a:off x="457200" y="994320"/>
            <a:ext cx="8229240" cy="3202920"/>
          </a:xfrm>
          <a:prstGeom prst="rect">
            <a:avLst/>
          </a:prstGeom>
          <a:noFill/>
          <a:ln w="0">
            <a:noFill/>
          </a:ln>
        </p:spPr>
        <p:txBody>
          <a:bodyPr lIns="90000" rIns="90000" tIns="45000" bIns="45000" anchor="t">
            <a:normAutofit/>
          </a:bodyPr>
          <a:p>
            <a:pPr marL="493920" indent="-457200">
              <a:lnSpc>
                <a:spcPct val="100000"/>
              </a:lnSpc>
              <a:spcBef>
                <a:spcPts val="400"/>
              </a:spcBef>
              <a:buClr>
                <a:srgbClr val="0055a0"/>
              </a:buClr>
              <a:buSzPct val="80000"/>
              <a:buFont typeface="Arial"/>
              <a:buAutoNum type="arabicPeriod"/>
            </a:pPr>
            <a:r>
              <a:rPr b="0" lang="en-GB" sz="2000" spc="-1" strike="noStrike">
                <a:solidFill>
                  <a:schemeClr val="dk1"/>
                </a:solidFill>
                <a:latin typeface="Arial"/>
              </a:rPr>
              <a:t>Pen &amp; Paper </a:t>
            </a:r>
            <a:endParaRPr b="0" lang="en-US" sz="2000" spc="-1" strike="noStrike">
              <a:solidFill>
                <a:schemeClr val="dk1"/>
              </a:solidFill>
              <a:latin typeface="Arial"/>
            </a:endParaRPr>
          </a:p>
          <a:p>
            <a:pPr marL="493920" indent="-457200">
              <a:lnSpc>
                <a:spcPct val="100000"/>
              </a:lnSpc>
              <a:spcBef>
                <a:spcPts val="400"/>
              </a:spcBef>
              <a:buClr>
                <a:srgbClr val="0055a0"/>
              </a:buClr>
              <a:buSzPct val="80000"/>
              <a:buFont typeface="Arial"/>
              <a:buAutoNum type="arabicPeriod"/>
            </a:pPr>
            <a:r>
              <a:rPr b="0" lang="en-GB" sz="2000" spc="-1" strike="noStrike">
                <a:solidFill>
                  <a:schemeClr val="dk1"/>
                </a:solidFill>
                <a:latin typeface="Arial"/>
              </a:rPr>
              <a:t>Spreadsheet</a:t>
            </a:r>
            <a:endParaRPr b="0" lang="en-US" sz="2000" spc="-1" strike="noStrike">
              <a:solidFill>
                <a:schemeClr val="dk1"/>
              </a:solidFill>
              <a:latin typeface="Arial"/>
            </a:endParaRPr>
          </a:p>
          <a:p>
            <a:pPr marL="493920" indent="-457200">
              <a:lnSpc>
                <a:spcPct val="100000"/>
              </a:lnSpc>
              <a:spcBef>
                <a:spcPts val="400"/>
              </a:spcBef>
              <a:buClr>
                <a:srgbClr val="0055a0"/>
              </a:buClr>
              <a:buSzPct val="80000"/>
              <a:buFont typeface="Arial"/>
              <a:buAutoNum type="arabicPeriod"/>
            </a:pPr>
            <a:r>
              <a:rPr b="0" lang="en-GB" sz="2000" spc="-1" strike="noStrike">
                <a:solidFill>
                  <a:schemeClr val="dk1"/>
                </a:solidFill>
                <a:latin typeface="Arial"/>
              </a:rPr>
              <a:t>Dedicated framework</a:t>
            </a:r>
            <a:endParaRPr b="0" lang="en-US" sz="2000" spc="-1" strike="noStrike">
              <a:solidFill>
                <a:schemeClr val="dk1"/>
              </a:solidFill>
              <a:latin typeface="Arial"/>
            </a:endParaRPr>
          </a:p>
          <a:p>
            <a:pPr lvl="1" marL="905400" indent="-457200">
              <a:lnSpc>
                <a:spcPct val="100000"/>
              </a:lnSpc>
              <a:spcBef>
                <a:spcPts val="400"/>
              </a:spcBef>
              <a:buClr>
                <a:srgbClr val="0055a0"/>
              </a:buClr>
              <a:buSzPct val="90000"/>
              <a:buFont typeface="OpenSymbol"/>
              <a:buChar char="-"/>
            </a:pPr>
            <a:r>
              <a:rPr b="0" lang="en-GB" sz="2000" spc="-1" strike="noStrike">
                <a:solidFill>
                  <a:schemeClr val="dk1"/>
                </a:solidFill>
                <a:latin typeface="Arial"/>
              </a:rPr>
              <a:t>Weights and Biases</a:t>
            </a:r>
            <a:endParaRPr b="0" lang="en-US" sz="2000" spc="-1" strike="noStrike">
              <a:solidFill>
                <a:schemeClr val="dk1"/>
              </a:solidFill>
              <a:latin typeface="Arial"/>
            </a:endParaRPr>
          </a:p>
          <a:p>
            <a:pPr lvl="1" marL="905400" indent="-457200">
              <a:lnSpc>
                <a:spcPct val="100000"/>
              </a:lnSpc>
              <a:spcBef>
                <a:spcPts val="400"/>
              </a:spcBef>
              <a:buClr>
                <a:srgbClr val="0055a0"/>
              </a:buClr>
              <a:buSzPct val="90000"/>
              <a:buFont typeface="OpenSymbol"/>
              <a:buChar char="-"/>
            </a:pPr>
            <a:r>
              <a:rPr b="0" lang="en-IN" sz="2000" spc="-1" strike="noStrike">
                <a:solidFill>
                  <a:schemeClr val="dk1"/>
                </a:solidFill>
                <a:latin typeface="Arial"/>
              </a:rPr>
              <a:t>MLFlow</a:t>
            </a:r>
            <a:endParaRPr b="0" lang="en-US" sz="2000" spc="-1" strike="noStrike">
              <a:solidFill>
                <a:schemeClr val="dk1"/>
              </a:solidFill>
              <a:latin typeface="Arial"/>
            </a:endParaRPr>
          </a:p>
          <a:p>
            <a:pPr lvl="1" marL="905400" indent="-457200">
              <a:lnSpc>
                <a:spcPct val="100000"/>
              </a:lnSpc>
              <a:spcBef>
                <a:spcPts val="400"/>
              </a:spcBef>
              <a:buClr>
                <a:srgbClr val="0055a0"/>
              </a:buClr>
              <a:buSzPct val="90000"/>
              <a:buFont typeface="OpenSymbol"/>
              <a:buChar char="-"/>
            </a:pPr>
            <a:r>
              <a:rPr b="0" lang="en-GB" sz="2000" spc="-1" strike="noStrike">
                <a:solidFill>
                  <a:schemeClr val="dk1"/>
                </a:solidFill>
                <a:latin typeface="Arial"/>
              </a:rPr>
              <a:t>Neptune.ai</a:t>
            </a:r>
            <a:endParaRPr b="0" lang="en-US" sz="2000" spc="-1" strike="noStrike">
              <a:solidFill>
                <a:schemeClr val="dk1"/>
              </a:solidFill>
              <a:latin typeface="Arial"/>
            </a:endParaRPr>
          </a:p>
          <a:p>
            <a:pPr lvl="1" marL="905400" indent="-457200">
              <a:lnSpc>
                <a:spcPct val="100000"/>
              </a:lnSpc>
              <a:spcBef>
                <a:spcPts val="400"/>
              </a:spcBef>
              <a:buClr>
                <a:srgbClr val="0055a0"/>
              </a:buClr>
              <a:buSzPct val="90000"/>
              <a:buFont typeface="OpenSymbol"/>
              <a:buChar char="-"/>
            </a:pPr>
            <a:r>
              <a:rPr b="0" lang="en-GB" sz="2000" spc="-1" strike="noStrike">
                <a:solidFill>
                  <a:schemeClr val="dk1"/>
                </a:solidFill>
                <a:latin typeface="Arial"/>
              </a:rPr>
              <a:t>Tensorflow</a:t>
            </a:r>
            <a:r>
              <a:rPr b="0" lang="en-IN" sz="2000" spc="-1" strike="noStrike">
                <a:solidFill>
                  <a:schemeClr val="dk1"/>
                </a:solidFill>
                <a:latin typeface="Arial"/>
              </a:rPr>
              <a:t> Extended (TFX)</a:t>
            </a:r>
            <a:endParaRPr b="0" lang="en-US" sz="2000" spc="-1" strike="noStrike">
              <a:solidFill>
                <a:schemeClr val="dk1"/>
              </a:solidFill>
              <a:latin typeface="Arial"/>
            </a:endParaRPr>
          </a:p>
          <a:p>
            <a:pPr lvl="1" marL="905400" indent="-457200">
              <a:lnSpc>
                <a:spcPct val="100000"/>
              </a:lnSpc>
              <a:spcBef>
                <a:spcPts val="400"/>
              </a:spcBef>
              <a:buClr>
                <a:srgbClr val="0055a0"/>
              </a:buClr>
              <a:buSzPct val="90000"/>
              <a:buFont typeface="OpenSymbol"/>
              <a:buChar char="-"/>
            </a:pPr>
            <a:r>
              <a:rPr b="0" lang="en-GB" sz="2000" spc="-1" strike="noStrike">
                <a:solidFill>
                  <a:schemeClr val="dk1"/>
                </a:solidFill>
                <a:latin typeface="Arial"/>
              </a:rPr>
              <a:t>…</a:t>
            </a:r>
            <a:endParaRPr b="0" lang="en-US" sz="2000" spc="-1" strike="noStrike">
              <a:solidFill>
                <a:schemeClr val="dk1"/>
              </a:solidFill>
              <a:latin typeface="Arial"/>
            </a:endParaRPr>
          </a:p>
        </p:txBody>
      </p:sp>
      <p:pic>
        <p:nvPicPr>
          <p:cNvPr id="444" name="Graphic 7" descr="Open book"/>
          <p:cNvPicPr/>
          <p:nvPr/>
        </p:nvPicPr>
        <p:blipFill>
          <a:blip r:embed="rId1">
            <a:extLst>
              <a:ext uri="{96DAC541-7B7A-43D3-8B79-37D633B846F1}">
                <asvg:svgBlip xmlns:asvg="http://schemas.microsoft.com/office/drawing/2016/SVG/main" r:embed="rId2"/>
              </a:ext>
            </a:extLst>
          </a:blip>
          <a:stretch/>
        </p:blipFill>
        <p:spPr>
          <a:xfrm>
            <a:off x="4760280" y="2057040"/>
            <a:ext cx="914040" cy="914040"/>
          </a:xfrm>
          <a:prstGeom prst="rect">
            <a:avLst/>
          </a:prstGeom>
          <a:ln w="0">
            <a:noFill/>
          </a:ln>
        </p:spPr>
      </p:pic>
      <p:pic>
        <p:nvPicPr>
          <p:cNvPr id="445" name="Graphic 8" descr="Pencil"/>
          <p:cNvPicPr/>
          <p:nvPr/>
        </p:nvPicPr>
        <p:blipFill>
          <a:blip r:embed="rId3">
            <a:extLst>
              <a:ext uri="{96DAC541-7B7A-43D3-8B79-37D633B846F1}">
                <asvg:svgBlip xmlns:asvg="http://schemas.microsoft.com/office/drawing/2016/SVG/main" r:embed="rId4"/>
              </a:ext>
            </a:extLst>
          </a:blip>
          <a:stretch/>
        </p:blipFill>
        <p:spPr>
          <a:xfrm>
            <a:off x="4983120" y="1557720"/>
            <a:ext cx="914040" cy="914040"/>
          </a:xfrm>
          <a:prstGeom prst="rect">
            <a:avLst/>
          </a:prstGeom>
          <a:ln w="0">
            <a:noFill/>
          </a:ln>
        </p:spPr>
      </p:pic>
      <p:pic>
        <p:nvPicPr>
          <p:cNvPr id="446" name="Graphic 10" descr="Table"/>
          <p:cNvPicPr/>
          <p:nvPr/>
        </p:nvPicPr>
        <p:blipFill>
          <a:blip r:embed="rId5">
            <a:extLst>
              <a:ext uri="{96DAC541-7B7A-43D3-8B79-37D633B846F1}">
                <asvg:svgBlip xmlns:asvg="http://schemas.microsoft.com/office/drawing/2016/SVG/main" r:embed="rId6"/>
              </a:ext>
            </a:extLst>
          </a:blip>
          <a:stretch/>
        </p:blipFill>
        <p:spPr>
          <a:xfrm>
            <a:off x="6266160" y="2057040"/>
            <a:ext cx="914040" cy="914040"/>
          </a:xfrm>
          <a:prstGeom prst="rect">
            <a:avLst/>
          </a:prstGeom>
          <a:ln w="0">
            <a:noFill/>
          </a:ln>
        </p:spPr>
      </p:pic>
      <p:pic>
        <p:nvPicPr>
          <p:cNvPr id="447" name="Graphic 12" descr="Bulldozer"/>
          <p:cNvPicPr/>
          <p:nvPr/>
        </p:nvPicPr>
        <p:blipFill>
          <a:blip r:embed="rId7">
            <a:extLst>
              <a:ext uri="{96DAC541-7B7A-43D3-8B79-37D633B846F1}">
                <asvg:svgBlip xmlns:asvg="http://schemas.microsoft.com/office/drawing/2016/SVG/main" r:embed="rId8"/>
              </a:ext>
            </a:extLst>
          </a:blip>
          <a:stretch/>
        </p:blipFill>
        <p:spPr>
          <a:xfrm>
            <a:off x="7728120" y="2114640"/>
            <a:ext cx="914040" cy="914040"/>
          </a:xfrm>
          <a:prstGeom prst="rect">
            <a:avLst/>
          </a:prstGeom>
          <a:ln w="0">
            <a:noFill/>
          </a:ln>
        </p:spPr>
      </p:pic>
      <p:sp>
        <p:nvSpPr>
          <p:cNvPr id="4" name="PlaceHolder 3"/>
          <p:cNvSpPr>
            <a:spLocks noGrp="1"/>
          </p:cNvSpPr>
          <p:nvPr>
            <p:ph type="sldNum" idx="18"/>
          </p:nvPr>
        </p:nvSpPr>
        <p:spPr/>
        <p:txBody>
          <a:bodyPr/>
          <a:p>
            <a:fld id="{D17073E8-6E2E-4AA5-B1CC-25A3F50A9B73}"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What Can Go Wrong?</a:t>
            </a:r>
            <a:endParaRPr b="0" lang="en-US" sz="3200" spc="-1" strike="noStrike">
              <a:solidFill>
                <a:schemeClr val="dk1"/>
              </a:solidFill>
              <a:latin typeface="Arial"/>
            </a:endParaRPr>
          </a:p>
        </p:txBody>
      </p:sp>
      <p:sp>
        <p:nvSpPr>
          <p:cNvPr id="179" name="PlaceHolder 2"/>
          <p:cNvSpPr>
            <a:spLocks noGrp="1"/>
          </p:cNvSpPr>
          <p:nvPr>
            <p:ph/>
          </p:nvPr>
        </p:nvSpPr>
        <p:spPr>
          <a:xfrm>
            <a:off x="111960" y="4222440"/>
            <a:ext cx="8916840" cy="461880"/>
          </a:xfrm>
          <a:prstGeom prst="rect">
            <a:avLst/>
          </a:prstGeom>
          <a:noFill/>
          <a:ln w="0">
            <a:noFill/>
          </a:ln>
        </p:spPr>
        <p:txBody>
          <a:bodyPr lIns="90000" rIns="90000" tIns="45000" bIns="45000" anchor="t">
            <a:normAutofit/>
          </a:bodyPr>
          <a:p>
            <a:pPr marL="36720" indent="0" algn="ctr">
              <a:lnSpc>
                <a:spcPct val="100000"/>
              </a:lnSpc>
              <a:spcBef>
                <a:spcPts val="360"/>
              </a:spcBef>
              <a:buNone/>
              <a:tabLst>
                <a:tab algn="l" pos="0"/>
              </a:tabLst>
            </a:pPr>
            <a:r>
              <a:rPr b="0" lang="en-GB" sz="1800" spc="-1" strike="noStrike">
                <a:solidFill>
                  <a:schemeClr val="dk1"/>
                </a:solidFill>
                <a:highlight>
                  <a:srgbClr val="ffff00"/>
                </a:highlight>
                <a:latin typeface="Arial"/>
              </a:rPr>
              <a:t>Concept and data drifts are one of the main challenges of production ML systems!</a:t>
            </a:r>
            <a:endParaRPr b="0" lang="en-US" sz="1800" spc="-1" strike="noStrike">
              <a:solidFill>
                <a:schemeClr val="dk1"/>
              </a:solidFill>
              <a:latin typeface="Arial"/>
            </a:endParaRPr>
          </a:p>
        </p:txBody>
      </p:sp>
      <p:pic>
        <p:nvPicPr>
          <p:cNvPr id="180" name="Picture 1" descr=""/>
          <p:cNvPicPr/>
          <p:nvPr/>
        </p:nvPicPr>
        <p:blipFill>
          <a:blip r:embed="rId1"/>
          <a:srcRect l="0" t="-293" r="0" b="59449"/>
          <a:stretch/>
        </p:blipFill>
        <p:spPr>
          <a:xfrm>
            <a:off x="4570560" y="902880"/>
            <a:ext cx="4113000" cy="2988000"/>
          </a:xfrm>
          <a:prstGeom prst="rect">
            <a:avLst/>
          </a:prstGeom>
          <a:ln w="0">
            <a:noFill/>
          </a:ln>
        </p:spPr>
      </p:pic>
      <p:grpSp>
        <p:nvGrpSpPr>
          <p:cNvPr id="181" name="Group 7"/>
          <p:cNvGrpSpPr/>
          <p:nvPr/>
        </p:nvGrpSpPr>
        <p:grpSpPr>
          <a:xfrm>
            <a:off x="457200" y="920880"/>
            <a:ext cx="4114440" cy="2970000"/>
            <a:chOff x="457200" y="920880"/>
            <a:chExt cx="4114440" cy="2970000"/>
          </a:xfrm>
        </p:grpSpPr>
        <p:pic>
          <p:nvPicPr>
            <p:cNvPr id="182" name="Picture 3" descr=""/>
            <p:cNvPicPr/>
            <p:nvPr/>
          </p:nvPicPr>
          <p:blipFill>
            <a:blip r:embed="rId2"/>
            <a:srcRect l="0" t="0" r="0" b="62369"/>
            <a:stretch/>
          </p:blipFill>
          <p:spPr>
            <a:xfrm>
              <a:off x="457200" y="920880"/>
              <a:ext cx="4114440" cy="2754000"/>
            </a:xfrm>
            <a:prstGeom prst="rect">
              <a:avLst/>
            </a:prstGeom>
            <a:ln w="0">
              <a:noFill/>
            </a:ln>
          </p:spPr>
        </p:pic>
        <p:sp>
          <p:nvSpPr>
            <p:cNvPr id="183" name="Rectangle 6"/>
            <p:cNvSpPr/>
            <p:nvPr/>
          </p:nvSpPr>
          <p:spPr>
            <a:xfrm>
              <a:off x="457200" y="3666600"/>
              <a:ext cx="4113000" cy="224280"/>
            </a:xfrm>
            <a:prstGeom prst="rect">
              <a:avLst/>
            </a:prstGeom>
            <a:solidFill>
              <a:srgbClr val="434654"/>
            </a:solidFill>
            <a:ln>
              <a:noFill/>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grpSp>
      <p:sp>
        <p:nvSpPr>
          <p:cNvPr id="184" name="Oval 8"/>
          <p:cNvSpPr/>
          <p:nvPr/>
        </p:nvSpPr>
        <p:spPr>
          <a:xfrm>
            <a:off x="795960" y="3165480"/>
            <a:ext cx="1320480" cy="550440"/>
          </a:xfrm>
          <a:prstGeom prst="ellipse">
            <a:avLst/>
          </a:prstGeom>
          <a:noFill/>
          <a:ln w="76200">
            <a:solidFill>
              <a:srgbClr val="ff060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185" name="Rectangle 9"/>
          <p:cNvSpPr/>
          <p:nvPr/>
        </p:nvSpPr>
        <p:spPr>
          <a:xfrm>
            <a:off x="457200" y="2660040"/>
            <a:ext cx="4120560" cy="1230840"/>
          </a:xfrm>
          <a:prstGeom prst="rect">
            <a:avLst/>
          </a:prstGeom>
          <a:solidFill>
            <a:srgbClr val="ffffff"/>
          </a:solidFill>
          <a:ln>
            <a:noFill/>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4" name="PlaceHolder 3"/>
          <p:cNvSpPr>
            <a:spLocks noGrp="1"/>
          </p:cNvSpPr>
          <p:nvPr>
            <p:ph type="sldNum" idx="18"/>
          </p:nvPr>
        </p:nvSpPr>
        <p:spPr/>
        <p:txBody>
          <a:bodyPr/>
          <a:p>
            <a:fld id="{206FAAEE-5662-406F-B2B5-3F099FBB3299}" type="slidenum">
              <a:t>4</a:t>
            </a:fld>
          </a:p>
        </p:txBody>
      </p:sp>
    </p:spTree>
  </p:cSld>
  <mc:AlternateContent>
    <mc:Choice Requires="p14">
      <p:transition spd="slow" p14:dur="2000"/>
    </mc:Choice>
    <mc:Fallback>
      <p:transition spd="slow"/>
    </mc:Fallback>
  </mc:AlternateContent>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xit" presetID="10">
                                  <p:stCondLst>
                                    <p:cond delay="0"/>
                                  </p:stCondLst>
                                  <p:childTnLst>
                                    <p:animEffect filter="fade" transition="out">
                                      <p:cBhvr additive="repl">
                                        <p:cTn id="27" dur="500"/>
                                        <p:tgtEl>
                                          <p:spTgt spid="185"/>
                                        </p:tgtEl>
                                      </p:cBhvr>
                                    </p:animEffect>
                                    <p:set>
                                      <p:cBhvr>
                                        <p:cTn id="28" dur="1" fill="hold">
                                          <p:stCondLst>
                                            <p:cond delay="499"/>
                                          </p:stCondLst>
                                        </p:cTn>
                                        <p:tgtEl>
                                          <p:spTgt spid="18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0">
                                  <p:stCondLst>
                                    <p:cond delay="0"/>
                                  </p:stCondLst>
                                  <p:childTnLst>
                                    <p:set>
                                      <p:cBhvr>
                                        <p:cTn id="32" dur="1" fill="hold">
                                          <p:stCondLst>
                                            <p:cond delay="0"/>
                                          </p:stCondLst>
                                        </p:cTn>
                                        <p:tgtEl>
                                          <p:spTgt spid="180"/>
                                        </p:tgtEl>
                                        <p:attrNameLst>
                                          <p:attrName>style.visibility</p:attrName>
                                        </p:attrNameLst>
                                      </p:cBhvr>
                                      <p:to>
                                        <p:strVal val="visible"/>
                                      </p:to>
                                    </p:set>
                                    <p:animEffect filter="fade" transition="in">
                                      <p:cBhvr additive="repl">
                                        <p:cTn id="33" dur="500"/>
                                        <p:tgtEl>
                                          <p:spTgt spid="180"/>
                                        </p:tgtEl>
                                      </p:cBhvr>
                                    </p:animEffect>
                                  </p:childTnLst>
                                </p:cTn>
                              </p:par>
                              <p:par>
                                <p:cTn id="34" nodeType="withEffect" fill="hold" presetClass="entr" presetID="10">
                                  <p:stCondLst>
                                    <p:cond delay="0"/>
                                  </p:stCondLst>
                                  <p:childTnLst>
                                    <p:set>
                                      <p:cBhvr>
                                        <p:cTn id="35" dur="1" fill="hold">
                                          <p:stCondLst>
                                            <p:cond delay="0"/>
                                          </p:stCondLst>
                                        </p:cTn>
                                        <p:tgtEl>
                                          <p:spTgt spid="179">
                                            <p:txEl>
                                              <p:pRg st="0" end="0"/>
                                            </p:txEl>
                                          </p:spTgt>
                                        </p:tgtEl>
                                        <p:attrNameLst>
                                          <p:attrName>style.visibility</p:attrName>
                                        </p:attrNameLst>
                                      </p:cBhvr>
                                      <p:to>
                                        <p:strVal val="visible"/>
                                      </p:to>
                                    </p:set>
                                    <p:animEffect filter="fade" transition="in">
                                      <p:cBhvr additive="repl">
                                        <p:cTn id="36" dur="500"/>
                                        <p:tgtEl>
                                          <p:spTgt spid="17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184"/>
                                        </p:tgtEl>
                                        <p:attrNameLst>
                                          <p:attrName>style.visibility</p:attrName>
                                        </p:attrNameLst>
                                      </p:cBhvr>
                                      <p:to>
                                        <p:strVal val="visible"/>
                                      </p:to>
                                    </p:set>
                                    <p:animEffect filter="fade" transition="in">
                                      <p:cBhvr additive="repl">
                                        <p:cTn id="41" dur="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Error Analysis</a:t>
            </a:r>
            <a:endParaRPr b="0" lang="en-US" sz="3200" spc="-1" strike="noStrike">
              <a:solidFill>
                <a:schemeClr val="dk1"/>
              </a:solidFill>
              <a:latin typeface="Arial"/>
            </a:endParaRPr>
          </a:p>
        </p:txBody>
      </p:sp>
      <p:sp>
        <p:nvSpPr>
          <p:cNvPr id="449" name="PlaceHolder 2"/>
          <p:cNvSpPr>
            <a:spLocks noGrp="1"/>
          </p:cNvSpPr>
          <p:nvPr>
            <p:ph/>
          </p:nvPr>
        </p:nvSpPr>
        <p:spPr>
          <a:xfrm>
            <a:off x="1069920" y="4143240"/>
            <a:ext cx="8229240" cy="970560"/>
          </a:xfrm>
          <a:prstGeom prst="rect">
            <a:avLst/>
          </a:prstGeom>
          <a:noFill/>
          <a:ln w="0">
            <a:noFill/>
          </a:ln>
        </p:spPr>
        <p:txBody>
          <a:bodyPr lIns="90000" rIns="90000" tIns="45000" bIns="45000" anchor="t">
            <a:normAutofit/>
          </a:bodyPr>
          <a:p>
            <a:pPr marL="36720" indent="0">
              <a:lnSpc>
                <a:spcPct val="100000"/>
              </a:lnSpc>
              <a:spcBef>
                <a:spcPts val="320"/>
              </a:spcBef>
              <a:buNone/>
              <a:tabLst>
                <a:tab algn="l" pos="0"/>
              </a:tabLst>
            </a:pPr>
            <a:r>
              <a:rPr b="0" lang="en-GB" sz="1600" spc="-1" strike="noStrike">
                <a:solidFill>
                  <a:schemeClr val="dk1"/>
                </a:solidFill>
                <a:highlight>
                  <a:srgbClr val="ffff00"/>
                </a:highlight>
                <a:latin typeface="Arial"/>
              </a:rPr>
              <a:t>Such analysis may reveal issues with labelling or rare classes in data.</a:t>
            </a:r>
            <a:endParaRPr b="0" lang="en-US" sz="1600" spc="-1" strike="noStrike">
              <a:solidFill>
                <a:schemeClr val="dk1"/>
              </a:solidFill>
              <a:latin typeface="Arial"/>
            </a:endParaRPr>
          </a:p>
          <a:p>
            <a:pPr marL="36720" indent="0">
              <a:lnSpc>
                <a:spcPct val="100000"/>
              </a:lnSpc>
              <a:spcBef>
                <a:spcPts val="320"/>
              </a:spcBef>
              <a:buNone/>
              <a:tabLst>
                <a:tab algn="l" pos="0"/>
              </a:tabLst>
            </a:pPr>
            <a:r>
              <a:rPr b="0" lang="en-GB" sz="1600" spc="-1" strike="noStrike">
                <a:solidFill>
                  <a:schemeClr val="dk1"/>
                </a:solidFill>
                <a:highlight>
                  <a:srgbClr val="ffff00"/>
                </a:highlight>
                <a:latin typeface="Arial"/>
              </a:rPr>
              <a:t>For unstructured data, a cockpit could help in analysis.</a:t>
            </a:r>
            <a:endParaRPr b="0" lang="en-US" sz="1600" spc="-1" strike="noStrike">
              <a:solidFill>
                <a:schemeClr val="dk1"/>
              </a:solidFill>
              <a:latin typeface="Arial"/>
            </a:endParaRPr>
          </a:p>
          <a:p>
            <a:pPr marL="36720" indent="0">
              <a:lnSpc>
                <a:spcPct val="100000"/>
              </a:lnSpc>
              <a:spcBef>
                <a:spcPts val="320"/>
              </a:spcBef>
              <a:buNone/>
              <a:tabLst>
                <a:tab algn="l" pos="0"/>
              </a:tabLst>
            </a:pPr>
            <a:r>
              <a:rPr b="0" lang="en-GB" sz="1600" spc="-1" strike="noStrike">
                <a:solidFill>
                  <a:schemeClr val="dk1"/>
                </a:solidFill>
                <a:highlight>
                  <a:srgbClr val="ffff00"/>
                </a:highlight>
                <a:latin typeface="Arial"/>
              </a:rPr>
              <a:t>Useful in monitoring of certain classes of inputs.</a:t>
            </a:r>
            <a:endParaRPr b="0" lang="en-US" sz="1600" spc="-1" strike="noStrike">
              <a:solidFill>
                <a:schemeClr val="dk1"/>
              </a:solidFill>
              <a:latin typeface="Arial"/>
            </a:endParaRPr>
          </a:p>
        </p:txBody>
      </p:sp>
      <p:graphicFrame>
        <p:nvGraphicFramePr>
          <p:cNvPr id="450" name="Table 7"/>
          <p:cNvGraphicFramePr/>
          <p:nvPr/>
        </p:nvGraphicFramePr>
        <p:xfrm>
          <a:off x="1032120" y="1405440"/>
          <a:ext cx="7076160" cy="1483200"/>
        </p:xfrm>
        <a:graphic>
          <a:graphicData uri="http://schemas.openxmlformats.org/drawingml/2006/table">
            <a:tbl>
              <a:tblPr/>
              <a:tblGrid>
                <a:gridCol w="450360"/>
                <a:gridCol w="1329840"/>
                <a:gridCol w="851040"/>
                <a:gridCol w="1711440"/>
                <a:gridCol w="761400"/>
                <a:gridCol w="1971360"/>
              </a:tblGrid>
              <a:tr h="370800">
                <a:tc>
                  <a:txBody>
                    <a:bodyPr anchor="t">
                      <a:noAutofit/>
                    </a:bodyPr>
                    <a:p>
                      <a:pPr>
                        <a:lnSpc>
                          <a:spcPct val="100000"/>
                        </a:lnSpc>
                      </a:pPr>
                      <a:r>
                        <a:rPr b="1" lang="en-US" sz="1800" spc="-1" strike="noStrike">
                          <a:solidFill>
                            <a:schemeClr val="lt1"/>
                          </a:solidFill>
                          <a:latin typeface="Arial"/>
                        </a:rPr>
                        <a: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Arial"/>
                        </a:rPr>
                        <a:t>Signal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Arial"/>
                        </a:rPr>
                        <a:t>Noise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GB" sz="1800" spc="-1" strike="noStrike">
                          <a:solidFill>
                            <a:schemeClr val="lt1"/>
                          </a:solidFill>
                          <a:latin typeface="Arial"/>
                        </a:rPr>
                        <a:t>G</a:t>
                      </a:r>
                      <a:r>
                        <a:rPr b="1" lang="en-US" sz="1800" spc="-1" strike="noStrike">
                          <a:solidFill>
                            <a:schemeClr val="lt1"/>
                          </a:solidFill>
                          <a:latin typeface="Arial"/>
                        </a:rPr>
                        <a:t>ap in signal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Arial"/>
                        </a:rPr>
                        <a:t>Bias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Arial"/>
                        </a:rPr>
                        <a:t>Wrong sampling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a:lnSpc>
                          <a:spcPct val="100000"/>
                        </a:lnSpc>
                      </a:pPr>
                      <a:r>
                        <a:rPr b="0" lang="en-US" sz="1800" spc="-1" strike="noStrike">
                          <a:solidFill>
                            <a:schemeClr val="dk1"/>
                          </a:solidFill>
                          <a:latin typeface="Arial"/>
                        </a:rPr>
                        <a:t>1</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Magnet 1</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nSpc>
                          <a:spcPct val="100000"/>
                        </a:lnSpc>
                      </a:pPr>
                      <a:r>
                        <a:rPr b="0" lang="en-US" sz="1800" spc="-1" strike="noStrike">
                          <a:solidFill>
                            <a:schemeClr val="dk1"/>
                          </a:solidFill>
                          <a:latin typeface="Arial"/>
                        </a:rPr>
                        <a:t>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Magnet 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a:lnSpc>
                          <a:spcPct val="100000"/>
                        </a:lnSpc>
                      </a:pPr>
                      <a:r>
                        <a:rPr b="0" lang="en-US" sz="1800" spc="-1" strike="noStrike">
                          <a:solidFill>
                            <a:schemeClr val="dk1"/>
                          </a:solidFill>
                          <a:latin typeface="Arial"/>
                        </a:rPr>
                        <a:t>3</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Magnet 3</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a:lnSpc>
                          <a:spcPct val="100000"/>
                        </a:lnSpc>
                      </a:pPr>
                      <a:r>
                        <a:rPr b="0" lang="en-US" sz="1800" spc="-1" strike="noStrike">
                          <a:solidFill>
                            <a:schemeClr val="dk1"/>
                          </a:solidFill>
                          <a:latin typeface="Arial"/>
                        </a:rPr>
                        <a:t>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endParaRPr b="0" lang="en-US" sz="1800" spc="-1" strike="noStrike">
                        <a:solidFill>
                          <a:schemeClr val="dk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
        <p:nvSpPr>
          <p:cNvPr id="4" name="PlaceHolder 3"/>
          <p:cNvSpPr>
            <a:spLocks noGrp="1"/>
          </p:cNvSpPr>
          <p:nvPr>
            <p:ph type="sldNum" idx="18"/>
          </p:nvPr>
        </p:nvSpPr>
        <p:spPr/>
        <p:txBody>
          <a:bodyPr/>
          <a:p>
            <a:fld id="{740B7D8C-EE81-4506-A115-5DED052A2201}"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451" name="Picture 10" descr=""/>
          <p:cNvPicPr/>
          <p:nvPr/>
        </p:nvPicPr>
        <p:blipFill>
          <a:blip r:embed="rId1"/>
          <a:stretch/>
        </p:blipFill>
        <p:spPr>
          <a:xfrm>
            <a:off x="800280" y="650520"/>
            <a:ext cx="7543440" cy="3441240"/>
          </a:xfrm>
          <a:prstGeom prst="rect">
            <a:avLst/>
          </a:prstGeom>
          <a:ln w="0">
            <a:noFill/>
          </a:ln>
        </p:spPr>
      </p:pic>
      <p:sp>
        <p:nvSpPr>
          <p:cNvPr id="2" name="PlaceHolder 1"/>
          <p:cNvSpPr>
            <a:spLocks noGrp="1"/>
          </p:cNvSpPr>
          <p:nvPr>
            <p:ph type="sldNum" idx="18"/>
          </p:nvPr>
        </p:nvSpPr>
        <p:spPr/>
        <p:txBody>
          <a:bodyPr/>
          <a:p>
            <a:fld id="{F4D30D01-C822-4819-B086-B6AEFADF21E9}"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rmAutofit fontScale="88900"/>
          </a:bodyPr>
          <a:p>
            <a:pPr indent="0">
              <a:lnSpc>
                <a:spcPct val="100000"/>
              </a:lnSpc>
              <a:buNone/>
            </a:pPr>
            <a:r>
              <a:rPr b="0" lang="en-GB" sz="4600" spc="-1" strike="noStrike">
                <a:solidFill>
                  <a:schemeClr val="dk1"/>
                </a:solidFill>
                <a:latin typeface="Arial"/>
              </a:rPr>
              <a:t>Deployment</a:t>
            </a:r>
            <a:endParaRPr b="0" lang="en-US" sz="4600" spc="-1" strike="noStrike">
              <a:solidFill>
                <a:schemeClr val="dk1"/>
              </a:solidFill>
              <a:latin typeface="Arial"/>
            </a:endParaRPr>
          </a:p>
        </p:txBody>
      </p:sp>
      <p:sp>
        <p:nvSpPr>
          <p:cNvPr id="453" name="PlaceHolder 2"/>
          <p:cNvSpPr>
            <a:spLocks noGrp="1"/>
          </p:cNvSpPr>
          <p:nvPr>
            <p:ph/>
          </p:nvPr>
        </p:nvSpPr>
        <p:spPr>
          <a:xfrm>
            <a:off x="457200" y="2543400"/>
            <a:ext cx="2742840" cy="704880"/>
          </a:xfrm>
          <a:prstGeom prst="rect">
            <a:avLst/>
          </a:prstGeom>
          <a:noFill/>
          <a:ln w="0">
            <a:noFill/>
          </a:ln>
        </p:spPr>
        <p:txBody>
          <a:bodyPr lIns="45720" rIns="45720" tIns="0" bIns="0" anchor="b">
            <a:normAutofit/>
          </a:bodyPr>
          <a:p>
            <a:pPr indent="0">
              <a:lnSpc>
                <a:spcPct val="100000"/>
              </a:lnSpc>
              <a:spcBef>
                <a:spcPts val="281"/>
              </a:spcBef>
              <a:buNone/>
              <a:tabLst>
                <a:tab algn="l" pos="0"/>
              </a:tabLst>
            </a:pPr>
            <a:r>
              <a:rPr b="0" lang="en-GB" sz="1400" spc="-1" strike="noStrike">
                <a:solidFill>
                  <a:schemeClr val="dk1"/>
                </a:solidFill>
                <a:latin typeface="Arial"/>
              </a:rPr>
              <a:t>Degrees of automation</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Modes of deployment</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Reproducible environments</a:t>
            </a:r>
            <a:endParaRPr b="0" lang="en-US" sz="1400" spc="-1" strike="noStrike">
              <a:solidFill>
                <a:schemeClr val="dk1"/>
              </a:solidFill>
              <a:latin typeface="Arial"/>
            </a:endParaRPr>
          </a:p>
        </p:txBody>
      </p:sp>
      <p:graphicFrame>
        <p:nvGraphicFramePr>
          <p:cNvPr id="5" name="Diagram5"/>
          <p:cNvGraphicFramePr/>
          <p:nvPr>
            <p:extLst>
              <p:ext uri="{D42A27DB-BD31-4B8C-83A1-F6EECF244321}">
                <p14:modId xmlns:p14="http://schemas.microsoft.com/office/powerpoint/2010/main" val="427453653"/>
              </p:ext>
            </p:extLst>
          </p:nvPr>
        </p:nvGraphicFramePr>
        <p:xfrm>
          <a:off x="920880" y="4630320"/>
          <a:ext cx="6911640" cy="427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PlaceHolder 3"/>
          <p:cNvSpPr>
            <a:spLocks noGrp="1"/>
          </p:cNvSpPr>
          <p:nvPr>
            <p:ph type="sldNum" idx="15"/>
          </p:nvPr>
        </p:nvSpPr>
        <p:spPr/>
        <p:txBody>
          <a:bodyPr/>
          <a:p>
            <a:fld id="{14CD434A-8D76-45A8-AB0E-0840CE6ABD4F}"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Degrees of Automation</a:t>
            </a:r>
            <a:endParaRPr b="0" lang="en-US" sz="3200" spc="-1" strike="noStrike">
              <a:solidFill>
                <a:schemeClr val="dk1"/>
              </a:solidFill>
              <a:latin typeface="Arial"/>
            </a:endParaRPr>
          </a:p>
        </p:txBody>
      </p:sp>
      <p:pic>
        <p:nvPicPr>
          <p:cNvPr id="455" name="Picture 2" descr=""/>
          <p:cNvPicPr/>
          <p:nvPr/>
        </p:nvPicPr>
        <p:blipFill>
          <a:blip r:embed="rId1"/>
          <a:stretch/>
        </p:blipFill>
        <p:spPr>
          <a:xfrm>
            <a:off x="3667680" y="2229480"/>
            <a:ext cx="4392000" cy="1997640"/>
          </a:xfrm>
          <a:prstGeom prst="rect">
            <a:avLst/>
          </a:prstGeom>
          <a:ln w="0">
            <a:noFill/>
          </a:ln>
        </p:spPr>
      </p:pic>
      <p:sp>
        <p:nvSpPr>
          <p:cNvPr id="456" name="TextBox 6"/>
          <p:cNvSpPr/>
          <p:nvPr/>
        </p:nvSpPr>
        <p:spPr>
          <a:xfrm>
            <a:off x="701640" y="4708800"/>
            <a:ext cx="75006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GB" sz="1200" spc="-1" strike="noStrike">
                <a:solidFill>
                  <a:srgbClr val="0055a0"/>
                </a:solidFill>
                <a:latin typeface="Arial"/>
              </a:rPr>
              <a:t>C. Obermair, Extension of Signal Monitoring Applications with Machine Learning, Master Thesis, TU Graz</a:t>
            </a:r>
            <a:endParaRPr b="0" lang="en-US" sz="1200" spc="-1" strike="noStrike">
              <a:solidFill>
                <a:srgbClr val="000000"/>
              </a:solidFill>
              <a:latin typeface="Arial"/>
            </a:endParaRPr>
          </a:p>
        </p:txBody>
      </p:sp>
      <p:pic>
        <p:nvPicPr>
          <p:cNvPr id="457" name="Picture 7" descr=""/>
          <p:cNvPicPr/>
          <p:nvPr/>
        </p:nvPicPr>
        <p:blipFill>
          <a:blip r:embed="rId2"/>
          <a:stretch/>
        </p:blipFill>
        <p:spPr>
          <a:xfrm>
            <a:off x="2014200" y="2221920"/>
            <a:ext cx="1592640" cy="1207440"/>
          </a:xfrm>
          <a:prstGeom prst="rect">
            <a:avLst/>
          </a:prstGeom>
          <a:ln w="0">
            <a:noFill/>
          </a:ln>
        </p:spPr>
      </p:pic>
      <p:graphicFrame>
        <p:nvGraphicFramePr>
          <p:cNvPr id="6" name="Diagram6"/>
          <p:cNvGraphicFramePr/>
          <p:nvPr>
            <p:extLst>
              <p:ext uri="{D42A27DB-BD31-4B8C-83A1-F6EECF244321}">
                <p14:modId xmlns:p14="http://schemas.microsoft.com/office/powerpoint/2010/main" val="2110318718"/>
              </p:ext>
            </p:extLst>
          </p:nvPr>
        </p:nvGraphicFramePr>
        <p:xfrm>
          <a:off x="405360" y="1067400"/>
          <a:ext cx="8332920" cy="62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8" name="Right Brace 9"/>
          <p:cNvSpPr/>
          <p:nvPr/>
        </p:nvSpPr>
        <p:spPr>
          <a:xfrm rot="16200000">
            <a:off x="4878360" y="-1242720"/>
            <a:ext cx="280800" cy="6663960"/>
          </a:xfrm>
          <a:prstGeom prst="rightBrace">
            <a:avLst>
              <a:gd name="adj1" fmla="val 8333"/>
              <a:gd name="adj2" fmla="val 53956"/>
            </a:avLst>
          </a:prstGeom>
          <a:noFill/>
          <a:ln>
            <a:solidFill>
              <a:srgbClr val="0055a0"/>
            </a:solidFill>
            <a:roun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459" name="TextBox 10"/>
          <p:cNvSpPr/>
          <p:nvPr/>
        </p:nvSpPr>
        <p:spPr>
          <a:xfrm>
            <a:off x="644040" y="4231080"/>
            <a:ext cx="7853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Starting from </a:t>
            </a:r>
            <a:r>
              <a:rPr b="0" i="1" lang="en-US" sz="1800" spc="-1" strike="noStrike">
                <a:solidFill>
                  <a:schemeClr val="dk1"/>
                </a:solidFill>
                <a:highlight>
                  <a:srgbClr val="ffff00"/>
                </a:highlight>
                <a:latin typeface="Arial"/>
              </a:rPr>
              <a:t>Shadow mode</a:t>
            </a:r>
            <a:r>
              <a:rPr b="0" lang="en-US" sz="1800" spc="-1" strike="noStrike">
                <a:solidFill>
                  <a:schemeClr val="dk1"/>
                </a:solidFill>
                <a:highlight>
                  <a:srgbClr val="ffff00"/>
                </a:highlight>
                <a:latin typeface="Arial"/>
              </a:rPr>
              <a:t> we can collect more training data in production!</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D232086E-B136-40EC-B249-618B13F210AD}" type="slidenum">
              <a:t>43</a:t>
            </a:fld>
          </a:p>
        </p:txBody>
      </p:sp>
    </p:spTree>
  </p:cSld>
  <mc:AlternateContent>
    <mc:Choice Requires="p14">
      <p:transition spd="slow" p14:dur="2000"/>
    </mc:Choice>
    <mc:Fallback>
      <p:transition spd="slow"/>
    </mc:Fallback>
  </mc:AlternateContent>
  <p:timing>
    <p:tnLst>
      <p:par>
        <p:cTn id="438" dur="indefinite" restart="never" nodeType="tmRoot">
          <p:childTnLst>
            <p:seq>
              <p:cTn id="439" dur="indefinite" nodeType="mainSeq">
                <p:childTnLst>
                  <p:par>
                    <p:cTn id="440" fill="hold">
                      <p:stCondLst>
                        <p:cond delay="indefinite"/>
                      </p:stCondLst>
                      <p:childTnLst>
                        <p:par>
                          <p:cTn id="441" fill="hold">
                            <p:stCondLst>
                              <p:cond delay="0"/>
                            </p:stCondLst>
                            <p:childTnLst>
                              <p:par>
                                <p:cTn id="442" nodeType="clickEffect" fill="hold" presetClass="entr" presetID="10">
                                  <p:stCondLst>
                                    <p:cond delay="0"/>
                                  </p:stCondLst>
                                  <p:childTnLst>
                                    <p:set>
                                      <p:cBhvr>
                                        <p:cTn id="443" dur="1" fill="hold">
                                          <p:stCondLst>
                                            <p:cond delay="0"/>
                                          </p:stCondLst>
                                        </p:cTn>
                                        <p:tgtEl>
                                          <p:spTgt spid="458"/>
                                        </p:tgtEl>
                                        <p:attrNameLst>
                                          <p:attrName>style.visibility</p:attrName>
                                        </p:attrNameLst>
                                      </p:cBhvr>
                                      <p:to>
                                        <p:strVal val="visible"/>
                                      </p:to>
                                    </p:set>
                                    <p:animEffect filter="fade" transition="in">
                                      <p:cBhvr additive="repl">
                                        <p:cTn id="444" dur="500"/>
                                        <p:tgtEl>
                                          <p:spTgt spid="458"/>
                                        </p:tgtEl>
                                      </p:cBhvr>
                                    </p:animEffect>
                                  </p:childTnLst>
                                </p:cTn>
                              </p:par>
                              <p:par>
                                <p:cTn id="445" nodeType="withEffect" fill="hold" presetClass="entr" presetID="10">
                                  <p:stCondLst>
                                    <p:cond delay="0"/>
                                  </p:stCondLst>
                                  <p:childTnLst>
                                    <p:set>
                                      <p:cBhvr>
                                        <p:cTn id="446" dur="1" fill="hold">
                                          <p:stCondLst>
                                            <p:cond delay="0"/>
                                          </p:stCondLst>
                                        </p:cTn>
                                        <p:tgtEl>
                                          <p:spTgt spid="455"/>
                                        </p:tgtEl>
                                        <p:attrNameLst>
                                          <p:attrName>style.visibility</p:attrName>
                                        </p:attrNameLst>
                                      </p:cBhvr>
                                      <p:to>
                                        <p:strVal val="visible"/>
                                      </p:to>
                                    </p:set>
                                    <p:animEffect filter="fade" transition="in">
                                      <p:cBhvr additive="repl">
                                        <p:cTn id="447" dur="500"/>
                                        <p:tgtEl>
                                          <p:spTgt spid="455"/>
                                        </p:tgtEl>
                                      </p:cBhvr>
                                    </p:animEffect>
                                  </p:childTnLst>
                                </p:cTn>
                              </p:par>
                              <p:par>
                                <p:cTn id="448" nodeType="withEffect" fill="hold" presetClass="entr" presetID="10">
                                  <p:stCondLst>
                                    <p:cond delay="0"/>
                                  </p:stCondLst>
                                  <p:childTnLst>
                                    <p:set>
                                      <p:cBhvr>
                                        <p:cTn id="449" dur="1" fill="hold">
                                          <p:stCondLst>
                                            <p:cond delay="0"/>
                                          </p:stCondLst>
                                        </p:cTn>
                                        <p:tgtEl>
                                          <p:spTgt spid="457"/>
                                        </p:tgtEl>
                                        <p:attrNameLst>
                                          <p:attrName>style.visibility</p:attrName>
                                        </p:attrNameLst>
                                      </p:cBhvr>
                                      <p:to>
                                        <p:strVal val="visible"/>
                                      </p:to>
                                    </p:set>
                                    <p:animEffect filter="fade" transition="in">
                                      <p:cBhvr additive="repl">
                                        <p:cTn id="450" dur="5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Modes of Deployment</a:t>
            </a:r>
            <a:endParaRPr b="0" lang="en-US" sz="3200" spc="-1" strike="noStrike">
              <a:solidFill>
                <a:schemeClr val="dk1"/>
              </a:solidFill>
              <a:latin typeface="Arial"/>
            </a:endParaRPr>
          </a:p>
        </p:txBody>
      </p:sp>
      <p:pic>
        <p:nvPicPr>
          <p:cNvPr id="461" name="Picture 2" descr=""/>
          <p:cNvPicPr/>
          <p:nvPr/>
        </p:nvPicPr>
        <p:blipFill>
          <a:blip r:embed="rId1"/>
          <a:stretch/>
        </p:blipFill>
        <p:spPr>
          <a:xfrm>
            <a:off x="0" y="0"/>
            <a:ext cx="1353960" cy="1095120"/>
          </a:xfrm>
          <a:prstGeom prst="rect">
            <a:avLst/>
          </a:prstGeom>
          <a:ln w="0">
            <a:noFill/>
          </a:ln>
        </p:spPr>
      </p:pic>
      <p:sp>
        <p:nvSpPr>
          <p:cNvPr id="462" name="TextBox 6"/>
          <p:cNvSpPr/>
          <p:nvPr/>
        </p:nvSpPr>
        <p:spPr>
          <a:xfrm>
            <a:off x="677160" y="4497120"/>
            <a:ext cx="7647120" cy="577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600" spc="-1" strike="noStrike" u="sng">
                <a:solidFill>
                  <a:schemeClr val="dk1"/>
                </a:solidFill>
                <a:uFillTx/>
                <a:latin typeface="Arial"/>
                <a:hlinkClick r:id="rId2"/>
              </a:rPr>
              <a:t>https://hbr.org/2017/09/the-surprising-power-of-online-experiments</a:t>
            </a:r>
            <a:endParaRPr b="0" lang="en-US" sz="1600" spc="-1" strike="noStrike">
              <a:solidFill>
                <a:srgbClr val="000000"/>
              </a:solidFill>
              <a:latin typeface="Arial"/>
            </a:endParaRPr>
          </a:p>
          <a:p>
            <a:pPr defTabSz="914400">
              <a:lnSpc>
                <a:spcPct val="100000"/>
              </a:lnSpc>
            </a:pPr>
            <a:r>
              <a:rPr b="0" lang="en-US" sz="1600" spc="-1" strike="noStrike" u="sng">
                <a:solidFill>
                  <a:schemeClr val="dk1"/>
                </a:solidFill>
                <a:uFillTx/>
                <a:latin typeface="Arial"/>
                <a:hlinkClick r:id="rId3"/>
              </a:rPr>
              <a:t>https://en.wikipedia.org/wiki/Blue-winged_parrot</a:t>
            </a:r>
            <a:r>
              <a:rPr b="0" lang="en-US" sz="1600" spc="-1" strike="noStrike">
                <a:solidFill>
                  <a:schemeClr val="dk1"/>
                </a:solidFill>
                <a:latin typeface="Arial"/>
              </a:rPr>
              <a:t> </a:t>
            </a:r>
            <a:endParaRPr b="0" lang="en-US" sz="1600" spc="-1" strike="noStrike">
              <a:solidFill>
                <a:srgbClr val="000000"/>
              </a:solidFill>
              <a:latin typeface="Arial"/>
            </a:endParaRPr>
          </a:p>
        </p:txBody>
      </p:sp>
      <p:pic>
        <p:nvPicPr>
          <p:cNvPr id="463" name="Picture 7" descr=""/>
          <p:cNvPicPr/>
          <p:nvPr/>
        </p:nvPicPr>
        <p:blipFill>
          <a:blip r:embed="rId4"/>
          <a:stretch/>
        </p:blipFill>
        <p:spPr>
          <a:xfrm>
            <a:off x="860400" y="1217880"/>
            <a:ext cx="1592640" cy="1207440"/>
          </a:xfrm>
          <a:prstGeom prst="rect">
            <a:avLst/>
          </a:prstGeom>
          <a:ln w="0">
            <a:noFill/>
          </a:ln>
        </p:spPr>
      </p:pic>
      <p:cxnSp>
        <p:nvCxnSpPr>
          <p:cNvPr id="464" name="Straight Arrow Connector 9"/>
          <p:cNvCxnSpPr/>
          <p:nvPr/>
        </p:nvCxnSpPr>
        <p:spPr>
          <a:xfrm>
            <a:off x="3384720" y="2161800"/>
            <a:ext cx="704880" cy="360"/>
          </a:xfrm>
          <a:prstGeom prst="straightConnector1">
            <a:avLst/>
          </a:prstGeom>
          <a:ln w="19050">
            <a:solidFill>
              <a:srgbClr val="0055a0"/>
            </a:solidFill>
            <a:round/>
            <a:tailEnd len="med" type="triangle" w="med"/>
          </a:ln>
        </p:spPr>
      </p:cxnSp>
      <p:pic>
        <p:nvPicPr>
          <p:cNvPr id="465" name="Picture 10" descr=""/>
          <p:cNvPicPr/>
          <p:nvPr/>
        </p:nvPicPr>
        <p:blipFill>
          <a:blip r:embed="rId5"/>
          <a:stretch/>
        </p:blipFill>
        <p:spPr>
          <a:xfrm>
            <a:off x="1205280" y="1379520"/>
            <a:ext cx="1592640" cy="1207440"/>
          </a:xfrm>
          <a:prstGeom prst="rect">
            <a:avLst/>
          </a:prstGeom>
          <a:ln w="0">
            <a:noFill/>
          </a:ln>
        </p:spPr>
      </p:pic>
      <p:pic>
        <p:nvPicPr>
          <p:cNvPr id="466" name="Picture 11" descr=""/>
          <p:cNvPicPr/>
          <p:nvPr/>
        </p:nvPicPr>
        <p:blipFill>
          <a:blip r:embed="rId6"/>
          <a:stretch/>
        </p:blipFill>
        <p:spPr>
          <a:xfrm>
            <a:off x="1609560" y="1566720"/>
            <a:ext cx="1592640" cy="1207440"/>
          </a:xfrm>
          <a:prstGeom prst="rect">
            <a:avLst/>
          </a:prstGeom>
          <a:ln w="0">
            <a:noFill/>
          </a:ln>
        </p:spPr>
      </p:pic>
      <p:sp>
        <p:nvSpPr>
          <p:cNvPr id="467" name="Rectangle 13"/>
          <p:cNvSpPr/>
          <p:nvPr/>
        </p:nvSpPr>
        <p:spPr>
          <a:xfrm>
            <a:off x="4316400" y="1868760"/>
            <a:ext cx="1230480" cy="6037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Router</a:t>
            </a:r>
            <a:endParaRPr b="0" lang="en-US" sz="1800" spc="-1" strike="noStrike">
              <a:solidFill>
                <a:srgbClr val="000000"/>
              </a:solidFill>
              <a:latin typeface="Arial"/>
            </a:endParaRPr>
          </a:p>
        </p:txBody>
      </p:sp>
      <p:sp>
        <p:nvSpPr>
          <p:cNvPr id="468" name="Rectangle 14"/>
          <p:cNvSpPr/>
          <p:nvPr/>
        </p:nvSpPr>
        <p:spPr>
          <a:xfrm>
            <a:off x="6651360" y="1167840"/>
            <a:ext cx="1656000" cy="6037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Old version</a:t>
            </a:r>
            <a:endParaRPr b="0" lang="en-US" sz="1800" spc="-1" strike="noStrike">
              <a:solidFill>
                <a:srgbClr val="000000"/>
              </a:solidFill>
              <a:latin typeface="Arial"/>
            </a:endParaRPr>
          </a:p>
        </p:txBody>
      </p:sp>
      <p:sp>
        <p:nvSpPr>
          <p:cNvPr id="469" name="Rectangle 15"/>
          <p:cNvSpPr/>
          <p:nvPr/>
        </p:nvSpPr>
        <p:spPr>
          <a:xfrm>
            <a:off x="6651360" y="2487600"/>
            <a:ext cx="1656000" cy="603720"/>
          </a:xfrm>
          <a:prstGeom prst="rect">
            <a:avLst/>
          </a:prstGeom>
          <a:solidFill>
            <a:srgbClr val="ffffff"/>
          </a:solidFill>
          <a:ln>
            <a:solidFill>
              <a:srgbClr val="00b05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rgbClr val="00b050"/>
                </a:solidFill>
                <a:latin typeface="Arial"/>
              </a:rPr>
              <a:t>New version</a:t>
            </a:r>
            <a:endParaRPr b="0" lang="en-US" sz="1800" spc="-1" strike="noStrike">
              <a:solidFill>
                <a:srgbClr val="000000"/>
              </a:solidFill>
              <a:latin typeface="Arial"/>
            </a:endParaRPr>
          </a:p>
        </p:txBody>
      </p:sp>
      <p:cxnSp>
        <p:nvCxnSpPr>
          <p:cNvPr id="470" name="Straight Arrow Connector 16"/>
          <p:cNvCxnSpPr/>
          <p:nvPr/>
        </p:nvCxnSpPr>
        <p:spPr>
          <a:xfrm flipV="1">
            <a:off x="5774040" y="1495800"/>
            <a:ext cx="714960" cy="657360"/>
          </a:xfrm>
          <a:prstGeom prst="straightConnector1">
            <a:avLst/>
          </a:prstGeom>
          <a:ln w="19050">
            <a:solidFill>
              <a:srgbClr val="0055a0"/>
            </a:solidFill>
            <a:round/>
            <a:tailEnd len="med" type="triangle" w="med"/>
          </a:ln>
        </p:spPr>
      </p:cxnSp>
      <p:cxnSp>
        <p:nvCxnSpPr>
          <p:cNvPr id="471" name="Straight Arrow Connector 20"/>
          <p:cNvCxnSpPr/>
          <p:nvPr/>
        </p:nvCxnSpPr>
        <p:spPr>
          <a:xfrm>
            <a:off x="5774040" y="2152800"/>
            <a:ext cx="679320" cy="619920"/>
          </a:xfrm>
          <a:prstGeom prst="straightConnector1">
            <a:avLst/>
          </a:prstGeom>
          <a:ln w="19050">
            <a:solidFill>
              <a:srgbClr val="00b050"/>
            </a:solidFill>
            <a:round/>
            <a:tailEnd len="med" type="triangle" w="med"/>
          </a:ln>
        </p:spPr>
      </p:cxnSp>
      <p:sp>
        <p:nvSpPr>
          <p:cNvPr id="472" name="TextBox 23"/>
          <p:cNvSpPr/>
          <p:nvPr/>
        </p:nvSpPr>
        <p:spPr>
          <a:xfrm>
            <a:off x="5738400" y="2485080"/>
            <a:ext cx="536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800" spc="-1" strike="noStrike">
                <a:solidFill>
                  <a:srgbClr val="00b050"/>
                </a:solidFill>
                <a:latin typeface="Arial"/>
              </a:rPr>
              <a:t>X</a:t>
            </a:r>
            <a:r>
              <a:rPr b="0" lang="en-US" sz="1800" spc="-1" strike="noStrike">
                <a:solidFill>
                  <a:srgbClr val="00b050"/>
                </a:solidFill>
                <a:latin typeface="Arial"/>
              </a:rPr>
              <a:t>%</a:t>
            </a:r>
            <a:endParaRPr b="0" lang="en-US" sz="1800" spc="-1" strike="noStrike">
              <a:solidFill>
                <a:srgbClr val="000000"/>
              </a:solidFill>
              <a:latin typeface="Arial"/>
            </a:endParaRPr>
          </a:p>
        </p:txBody>
      </p:sp>
      <p:sp>
        <p:nvSpPr>
          <p:cNvPr id="473" name="TextBox 24"/>
          <p:cNvSpPr/>
          <p:nvPr/>
        </p:nvSpPr>
        <p:spPr>
          <a:xfrm>
            <a:off x="175320" y="3493800"/>
            <a:ext cx="7446960" cy="63828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55a0"/>
              </a:buClr>
              <a:buFont typeface="OpenSymbol"/>
              <a:buChar char="-"/>
            </a:pPr>
            <a:r>
              <a:rPr b="0" lang="en-US" sz="1800" spc="-1" strike="noStrike">
                <a:solidFill>
                  <a:schemeClr val="dk1"/>
                </a:solidFill>
                <a:latin typeface="Arial"/>
              </a:rPr>
              <a:t>In </a:t>
            </a:r>
            <a:r>
              <a:rPr b="1" lang="en-US" sz="1800" spc="-1" strike="noStrike">
                <a:solidFill>
                  <a:schemeClr val="dk1"/>
                </a:solidFill>
                <a:latin typeface="Arial"/>
              </a:rPr>
              <a:t>Canary</a:t>
            </a:r>
            <a:r>
              <a:rPr b="0" lang="en-US" sz="1800" spc="-1" strike="noStrike">
                <a:solidFill>
                  <a:schemeClr val="dk1"/>
                </a:solidFill>
                <a:latin typeface="Arial"/>
              </a:rPr>
              <a:t> deployment there is a gradual switch between versions</a:t>
            </a:r>
            <a:endParaRPr b="0" lang="en-US" sz="1800" spc="-1" strike="noStrike">
              <a:solidFill>
                <a:srgbClr val="000000"/>
              </a:solidFill>
              <a:latin typeface="Arial"/>
            </a:endParaRPr>
          </a:p>
          <a:p>
            <a:pPr marL="285840" indent="-285840" defTabSz="914400">
              <a:lnSpc>
                <a:spcPct val="100000"/>
              </a:lnSpc>
              <a:buClr>
                <a:srgbClr val="0055a0"/>
              </a:buClr>
              <a:buFont typeface="OpenSymbol"/>
              <a:buChar char="-"/>
            </a:pPr>
            <a:r>
              <a:rPr b="0" lang="en-US" sz="1800" spc="-1" strike="noStrike">
                <a:solidFill>
                  <a:schemeClr val="dk1"/>
                </a:solidFill>
                <a:latin typeface="Arial"/>
              </a:rPr>
              <a:t>In </a:t>
            </a:r>
            <a:r>
              <a:rPr b="1" lang="en-US" sz="1800" spc="-1" strike="noStrike">
                <a:solidFill>
                  <a:schemeClr val="dk1"/>
                </a:solidFill>
                <a:latin typeface="Arial"/>
              </a:rPr>
              <a:t>Blue/</a:t>
            </a:r>
            <a:r>
              <a:rPr b="1" lang="en-US" sz="1800" spc="-1" strike="noStrike">
                <a:solidFill>
                  <a:srgbClr val="00b050"/>
                </a:solidFill>
                <a:latin typeface="Arial"/>
              </a:rPr>
              <a:t>green</a:t>
            </a:r>
            <a:r>
              <a:rPr b="1" lang="en-US" sz="1800" spc="-1" strike="noStrike">
                <a:solidFill>
                  <a:schemeClr val="dk1"/>
                </a:solidFill>
                <a:latin typeface="Arial"/>
              </a:rPr>
              <a:t> </a:t>
            </a:r>
            <a:r>
              <a:rPr b="0" lang="en-US" sz="1800" spc="-1" strike="noStrike">
                <a:solidFill>
                  <a:schemeClr val="dk1"/>
                </a:solidFill>
                <a:latin typeface="Arial"/>
              </a:rPr>
              <a:t>deployment there is an on/off switch between versions</a:t>
            </a:r>
            <a:endParaRPr b="0" lang="en-US" sz="1800" spc="-1" strike="noStrike">
              <a:solidFill>
                <a:srgbClr val="000000"/>
              </a:solidFill>
              <a:latin typeface="Arial"/>
            </a:endParaRPr>
          </a:p>
        </p:txBody>
      </p:sp>
      <p:sp>
        <p:nvSpPr>
          <p:cNvPr id="474" name="TextBox 27"/>
          <p:cNvSpPr/>
          <p:nvPr/>
        </p:nvSpPr>
        <p:spPr>
          <a:xfrm>
            <a:off x="5444640" y="1311480"/>
            <a:ext cx="9932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800" spc="-1" strike="noStrike">
                <a:solidFill>
                  <a:schemeClr val="dk1"/>
                </a:solidFill>
                <a:latin typeface="Arial"/>
              </a:rPr>
              <a:t>100-X</a:t>
            </a:r>
            <a:r>
              <a:rPr b="0" lang="en-US" sz="1800" spc="-1" strike="noStrike">
                <a:solidFill>
                  <a:schemeClr val="dk1"/>
                </a:solidFill>
                <a:latin typeface="Arial"/>
              </a:rPr>
              <a:t>%</a:t>
            </a:r>
            <a:endParaRPr b="0" lang="en-US" sz="1800" spc="-1" strike="noStrike">
              <a:solidFill>
                <a:srgbClr val="000000"/>
              </a:solidFill>
              <a:latin typeface="Arial"/>
            </a:endParaRPr>
          </a:p>
        </p:txBody>
      </p:sp>
      <p:sp>
        <p:nvSpPr>
          <p:cNvPr id="3" name="PlaceHolder 2"/>
          <p:cNvSpPr>
            <a:spLocks noGrp="1"/>
          </p:cNvSpPr>
          <p:nvPr>
            <p:ph type="sldNum" idx="18"/>
          </p:nvPr>
        </p:nvSpPr>
        <p:spPr/>
        <p:txBody>
          <a:bodyPr/>
          <a:p>
            <a:fld id="{CC0906FE-EEFB-46A4-830F-822B87CB1BDF}"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75" name="Rectangle 17"/>
          <p:cNvSpPr/>
          <p:nvPr/>
        </p:nvSpPr>
        <p:spPr>
          <a:xfrm>
            <a:off x="118080" y="1980360"/>
            <a:ext cx="2095200" cy="211464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algn="ctr" defTabSz="914400">
              <a:lnSpc>
                <a:spcPct val="100000"/>
              </a:lnSpc>
            </a:pPr>
            <a:r>
              <a:rPr b="0" lang="en-US" sz="1200" spc="-1" strike="noStrike">
                <a:solidFill>
                  <a:schemeClr val="dk1"/>
                </a:solidFill>
                <a:latin typeface="Arial"/>
              </a:rPr>
              <a:t>Computing environment</a:t>
            </a:r>
            <a:br>
              <a:rPr sz="1200"/>
            </a:br>
            <a:r>
              <a:rPr b="0" lang="en-US" sz="1200" spc="-1" strike="noStrike">
                <a:solidFill>
                  <a:schemeClr val="dk1"/>
                </a:solidFill>
                <a:latin typeface="Arial"/>
              </a:rPr>
              <a:t>(OS, Python, packages)</a:t>
            </a:r>
            <a:endParaRPr b="0" lang="en-US" sz="1200" spc="-1" strike="noStrike">
              <a:solidFill>
                <a:srgbClr val="000000"/>
              </a:solidFill>
              <a:latin typeface="Arial"/>
            </a:endParaRPr>
          </a:p>
        </p:txBody>
      </p:sp>
      <p:sp>
        <p:nvSpPr>
          <p:cNvPr id="476"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Reproducible Environments</a:t>
            </a:r>
            <a:endParaRPr b="0" lang="en-US" sz="3200" spc="-1" strike="noStrike">
              <a:solidFill>
                <a:schemeClr val="dk1"/>
              </a:solidFill>
              <a:latin typeface="Arial"/>
            </a:endParaRPr>
          </a:p>
        </p:txBody>
      </p:sp>
      <p:sp>
        <p:nvSpPr>
          <p:cNvPr id="477" name="TextBox 2"/>
          <p:cNvSpPr/>
          <p:nvPr/>
        </p:nvSpPr>
        <p:spPr>
          <a:xfrm>
            <a:off x="6064920" y="4198680"/>
            <a:ext cx="2200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u="sng">
                <a:solidFill>
                  <a:schemeClr val="dk1"/>
                </a:solidFill>
                <a:uFillTx/>
                <a:latin typeface="Arial"/>
              </a:rPr>
              <a:t>Serverless compute</a:t>
            </a:r>
            <a:endParaRPr b="0" lang="en-US" sz="1800" spc="-1" strike="noStrike">
              <a:solidFill>
                <a:srgbClr val="000000"/>
              </a:solidFill>
              <a:latin typeface="Arial"/>
            </a:endParaRPr>
          </a:p>
        </p:txBody>
      </p:sp>
      <p:sp>
        <p:nvSpPr>
          <p:cNvPr id="478" name="TextBox 4"/>
          <p:cNvSpPr/>
          <p:nvPr/>
        </p:nvSpPr>
        <p:spPr>
          <a:xfrm>
            <a:off x="1826640" y="4640040"/>
            <a:ext cx="54874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We will play with those during the exercise sessions!</a:t>
            </a:r>
            <a:endParaRPr b="0" lang="en-US" sz="1800" spc="-1" strike="noStrike">
              <a:solidFill>
                <a:srgbClr val="000000"/>
              </a:solidFill>
              <a:latin typeface="Arial"/>
            </a:endParaRPr>
          </a:p>
        </p:txBody>
      </p:sp>
      <p:sp>
        <p:nvSpPr>
          <p:cNvPr id="479" name="Rectangle 5"/>
          <p:cNvSpPr/>
          <p:nvPr/>
        </p:nvSpPr>
        <p:spPr>
          <a:xfrm>
            <a:off x="230760" y="3255120"/>
            <a:ext cx="1865520" cy="30744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ML Model</a:t>
            </a:r>
            <a:endParaRPr b="0" lang="en-US" sz="1800" spc="-1" strike="noStrike">
              <a:solidFill>
                <a:srgbClr val="000000"/>
              </a:solidFill>
              <a:latin typeface="Arial"/>
            </a:endParaRPr>
          </a:p>
        </p:txBody>
      </p:sp>
      <p:sp>
        <p:nvSpPr>
          <p:cNvPr id="480" name="Rectangle 6"/>
          <p:cNvSpPr/>
          <p:nvPr/>
        </p:nvSpPr>
        <p:spPr>
          <a:xfrm>
            <a:off x="230760" y="2478240"/>
            <a:ext cx="1865520" cy="3013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REST API</a:t>
            </a:r>
            <a:endParaRPr b="0" lang="en-US" sz="1800" spc="-1" strike="noStrike">
              <a:solidFill>
                <a:srgbClr val="000000"/>
              </a:solidFill>
              <a:latin typeface="Arial"/>
            </a:endParaRPr>
          </a:p>
        </p:txBody>
      </p:sp>
      <p:sp>
        <p:nvSpPr>
          <p:cNvPr id="481" name="Rectangle 7"/>
          <p:cNvSpPr/>
          <p:nvPr/>
        </p:nvSpPr>
        <p:spPr>
          <a:xfrm>
            <a:off x="230760" y="2863800"/>
            <a:ext cx="1865520" cy="30708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Data Pipeline</a:t>
            </a:r>
            <a:endParaRPr b="0" lang="en-US" sz="1800" spc="-1" strike="noStrike">
              <a:solidFill>
                <a:srgbClr val="000000"/>
              </a:solidFill>
              <a:latin typeface="Arial"/>
            </a:endParaRPr>
          </a:p>
        </p:txBody>
      </p:sp>
      <p:sp>
        <p:nvSpPr>
          <p:cNvPr id="482" name="Rectangle 8"/>
          <p:cNvSpPr/>
          <p:nvPr/>
        </p:nvSpPr>
        <p:spPr>
          <a:xfrm>
            <a:off x="230760" y="2096640"/>
            <a:ext cx="1865520" cy="3121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HTTP Server</a:t>
            </a:r>
            <a:endParaRPr b="0" lang="en-US" sz="1800" spc="-1" strike="noStrike">
              <a:solidFill>
                <a:srgbClr val="000000"/>
              </a:solidFill>
              <a:latin typeface="Arial"/>
            </a:endParaRPr>
          </a:p>
        </p:txBody>
      </p:sp>
      <p:pic>
        <p:nvPicPr>
          <p:cNvPr id="483" name="Graphic 10" descr="Users"/>
          <p:cNvPicPr/>
          <p:nvPr/>
        </p:nvPicPr>
        <p:blipFill>
          <a:blip r:embed="rId1">
            <a:extLst>
              <a:ext uri="{96DAC541-7B7A-43D3-8B79-37D633B846F1}">
                <asvg:svgBlip xmlns:asvg="http://schemas.microsoft.com/office/drawing/2016/SVG/main" r:embed="rId2"/>
              </a:ext>
            </a:extLst>
          </a:blip>
          <a:stretch/>
        </p:blipFill>
        <p:spPr>
          <a:xfrm>
            <a:off x="817200" y="730080"/>
            <a:ext cx="914040" cy="914040"/>
          </a:xfrm>
          <a:prstGeom prst="rect">
            <a:avLst/>
          </a:prstGeom>
          <a:ln w="0">
            <a:noFill/>
          </a:ln>
        </p:spPr>
      </p:pic>
      <p:cxnSp>
        <p:nvCxnSpPr>
          <p:cNvPr id="484" name="Straight Arrow Connector 12"/>
          <p:cNvCxnSpPr/>
          <p:nvPr/>
        </p:nvCxnSpPr>
        <p:spPr>
          <a:xfrm>
            <a:off x="989640" y="1531440"/>
            <a:ext cx="360" cy="371520"/>
          </a:xfrm>
          <a:prstGeom prst="straightConnector1">
            <a:avLst/>
          </a:prstGeom>
          <a:ln w="19050">
            <a:solidFill>
              <a:srgbClr val="0055a0"/>
            </a:solidFill>
            <a:round/>
            <a:tailEnd len="med" type="triangle" w="med"/>
          </a:ln>
        </p:spPr>
      </p:cxnSp>
      <p:sp>
        <p:nvSpPr>
          <p:cNvPr id="485" name="TextBox 13"/>
          <p:cNvSpPr/>
          <p:nvPr/>
        </p:nvSpPr>
        <p:spPr>
          <a:xfrm>
            <a:off x="121320" y="1537200"/>
            <a:ext cx="8442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Request</a:t>
            </a:r>
            <a:endParaRPr b="0" lang="en-US" sz="1400" spc="-1" strike="noStrike">
              <a:solidFill>
                <a:srgbClr val="000000"/>
              </a:solidFill>
              <a:latin typeface="Arial"/>
            </a:endParaRPr>
          </a:p>
        </p:txBody>
      </p:sp>
      <p:sp>
        <p:nvSpPr>
          <p:cNvPr id="486" name="TextBox 14"/>
          <p:cNvSpPr/>
          <p:nvPr/>
        </p:nvSpPr>
        <p:spPr>
          <a:xfrm>
            <a:off x="1549440" y="1534320"/>
            <a:ext cx="9828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Response</a:t>
            </a:r>
            <a:endParaRPr b="0" lang="en-US" sz="1400" spc="-1" strike="noStrike">
              <a:solidFill>
                <a:srgbClr val="000000"/>
              </a:solidFill>
              <a:latin typeface="Arial"/>
            </a:endParaRPr>
          </a:p>
        </p:txBody>
      </p:sp>
      <p:cxnSp>
        <p:nvCxnSpPr>
          <p:cNvPr id="487" name="Straight Arrow Connector 15"/>
          <p:cNvCxnSpPr/>
          <p:nvPr/>
        </p:nvCxnSpPr>
        <p:spPr>
          <a:xfrm flipV="1">
            <a:off x="1524960" y="1498680"/>
            <a:ext cx="360" cy="371520"/>
          </a:xfrm>
          <a:prstGeom prst="straightConnector1">
            <a:avLst/>
          </a:prstGeom>
          <a:ln w="19050">
            <a:solidFill>
              <a:srgbClr val="0055a0"/>
            </a:solidFill>
            <a:round/>
            <a:tailEnd len="med" type="triangle" w="med"/>
          </a:ln>
        </p:spPr>
      </p:cxnSp>
      <p:pic>
        <p:nvPicPr>
          <p:cNvPr id="488" name="Picture 16" descr=""/>
          <p:cNvPicPr/>
          <p:nvPr/>
        </p:nvPicPr>
        <p:blipFill>
          <a:blip r:embed="rId3"/>
          <a:stretch/>
        </p:blipFill>
        <p:spPr>
          <a:xfrm>
            <a:off x="2741400" y="1576440"/>
            <a:ext cx="1789560" cy="2020680"/>
          </a:xfrm>
          <a:prstGeom prst="rect">
            <a:avLst/>
          </a:prstGeom>
          <a:ln w="0">
            <a:noFill/>
          </a:ln>
        </p:spPr>
      </p:pic>
      <p:sp>
        <p:nvSpPr>
          <p:cNvPr id="489" name="Right Brace 18"/>
          <p:cNvSpPr/>
          <p:nvPr/>
        </p:nvSpPr>
        <p:spPr>
          <a:xfrm>
            <a:off x="2288160" y="1900440"/>
            <a:ext cx="351720" cy="2268360"/>
          </a:xfrm>
          <a:prstGeom prst="rightBrace">
            <a:avLst>
              <a:gd name="adj1" fmla="val 8333"/>
              <a:gd name="adj2" fmla="val 50000"/>
            </a:avLst>
          </a:prstGeom>
          <a:noFill/>
          <a:ln w="19050">
            <a:solidFill>
              <a:srgbClr val="0055a0"/>
            </a:solidFill>
            <a:round/>
          </a:ln>
        </p:spPr>
        <p:style>
          <a:lnRef idx="1">
            <a:schemeClr val="dk1"/>
          </a:lnRef>
          <a:fillRef idx="0">
            <a:schemeClr val="dk1"/>
          </a:fillRef>
          <a:effectRef idx="0">
            <a:schemeClr val="dk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rial"/>
            </a:endParaRPr>
          </a:p>
        </p:txBody>
      </p:sp>
      <p:sp>
        <p:nvSpPr>
          <p:cNvPr id="490" name="TextBox 19"/>
          <p:cNvSpPr/>
          <p:nvPr/>
        </p:nvSpPr>
        <p:spPr>
          <a:xfrm>
            <a:off x="1405080" y="4198680"/>
            <a:ext cx="2073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u="sng">
                <a:solidFill>
                  <a:schemeClr val="dk1"/>
                </a:solidFill>
                <a:uFillTx/>
                <a:latin typeface="Arial"/>
              </a:rPr>
              <a:t>Docker Containers</a:t>
            </a:r>
            <a:endParaRPr b="0" lang="en-US" sz="1800" spc="-1" strike="noStrike">
              <a:solidFill>
                <a:srgbClr val="000000"/>
              </a:solidFill>
              <a:latin typeface="Arial"/>
            </a:endParaRPr>
          </a:p>
        </p:txBody>
      </p:sp>
      <p:grpSp>
        <p:nvGrpSpPr>
          <p:cNvPr id="491" name="Group 24"/>
          <p:cNvGrpSpPr/>
          <p:nvPr/>
        </p:nvGrpSpPr>
        <p:grpSpPr>
          <a:xfrm>
            <a:off x="5198760" y="2125800"/>
            <a:ext cx="740520" cy="740520"/>
            <a:chOff x="5198760" y="2125800"/>
            <a:chExt cx="740520" cy="740520"/>
          </a:xfrm>
        </p:grpSpPr>
        <p:pic>
          <p:nvPicPr>
            <p:cNvPr id="492" name="Graphic 21" descr="Gears"/>
            <p:cNvPicPr/>
            <p:nvPr/>
          </p:nvPicPr>
          <p:blipFill>
            <a:blip r:embed="rId4">
              <a:extLst>
                <a:ext uri="{96DAC541-7B7A-43D3-8B79-37D633B846F1}">
                  <asvg:svgBlip xmlns:asvg="http://schemas.microsoft.com/office/drawing/2016/SVG/main" r:embed="rId5"/>
                </a:ext>
              </a:extLst>
            </a:blip>
            <a:stretch/>
          </p:blipFill>
          <p:spPr>
            <a:xfrm>
              <a:off x="5391000" y="2388600"/>
              <a:ext cx="356040" cy="356040"/>
            </a:xfrm>
            <a:prstGeom prst="rect">
              <a:avLst/>
            </a:prstGeom>
            <a:ln w="0">
              <a:noFill/>
            </a:ln>
          </p:spPr>
        </p:pic>
        <p:pic>
          <p:nvPicPr>
            <p:cNvPr id="493" name="Graphic 23" descr="Paper"/>
            <p:cNvPicPr/>
            <p:nvPr/>
          </p:nvPicPr>
          <p:blipFill>
            <a:blip r:embed="rId6">
              <a:extLst>
                <a:ext uri="{96DAC541-7B7A-43D3-8B79-37D633B846F1}">
                  <asvg:svgBlip xmlns:asvg="http://schemas.microsoft.com/office/drawing/2016/SVG/main" r:embed="rId7"/>
                </a:ext>
              </a:extLst>
            </a:blip>
            <a:stretch/>
          </p:blipFill>
          <p:spPr>
            <a:xfrm>
              <a:off x="5198760" y="2125800"/>
              <a:ext cx="740520" cy="740520"/>
            </a:xfrm>
            <a:prstGeom prst="rect">
              <a:avLst/>
            </a:prstGeom>
            <a:ln w="0">
              <a:noFill/>
            </a:ln>
          </p:spPr>
        </p:pic>
      </p:grpSp>
      <p:sp>
        <p:nvSpPr>
          <p:cNvPr id="494" name="Rectangle 25"/>
          <p:cNvSpPr/>
          <p:nvPr/>
        </p:nvSpPr>
        <p:spPr>
          <a:xfrm>
            <a:off x="6228720" y="3010320"/>
            <a:ext cx="1558440" cy="95148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Computing infrastructure</a:t>
            </a:r>
            <a:endParaRPr b="0" lang="en-US" sz="1800" spc="-1" strike="noStrike">
              <a:solidFill>
                <a:srgbClr val="000000"/>
              </a:solidFill>
              <a:latin typeface="Arial"/>
            </a:endParaRPr>
          </a:p>
        </p:txBody>
      </p:sp>
      <p:sp>
        <p:nvSpPr>
          <p:cNvPr id="495" name="Rectangle 27"/>
          <p:cNvSpPr/>
          <p:nvPr/>
        </p:nvSpPr>
        <p:spPr>
          <a:xfrm>
            <a:off x="6224760" y="2204280"/>
            <a:ext cx="1562400" cy="58176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Arial"/>
              </a:rPr>
              <a:t>KServe</a:t>
            </a:r>
            <a:endParaRPr b="0" lang="en-US" sz="1800" spc="-1" strike="noStrike">
              <a:solidFill>
                <a:srgbClr val="000000"/>
              </a:solidFill>
              <a:latin typeface="Arial"/>
            </a:endParaRPr>
          </a:p>
        </p:txBody>
      </p:sp>
      <p:pic>
        <p:nvPicPr>
          <p:cNvPr id="496" name="Graphic 29" descr="Database"/>
          <p:cNvPicPr/>
          <p:nvPr/>
        </p:nvPicPr>
        <p:blipFill>
          <a:blip r:embed="rId8">
            <a:extLst>
              <a:ext uri="{96DAC541-7B7A-43D3-8B79-37D633B846F1}">
                <asvg:svgBlip xmlns:asvg="http://schemas.microsoft.com/office/drawing/2016/SVG/main" r:embed="rId9"/>
              </a:ext>
            </a:extLst>
          </a:blip>
          <a:stretch/>
        </p:blipFill>
        <p:spPr>
          <a:xfrm>
            <a:off x="8003880" y="2142720"/>
            <a:ext cx="704880" cy="704880"/>
          </a:xfrm>
          <a:prstGeom prst="rect">
            <a:avLst/>
          </a:prstGeom>
          <a:ln w="0">
            <a:noFill/>
          </a:ln>
        </p:spPr>
      </p:pic>
      <p:pic>
        <p:nvPicPr>
          <p:cNvPr id="497" name="Graphic 30" descr="Users"/>
          <p:cNvPicPr/>
          <p:nvPr/>
        </p:nvPicPr>
        <p:blipFill>
          <a:blip r:embed="rId10">
            <a:extLst>
              <a:ext uri="{96DAC541-7B7A-43D3-8B79-37D633B846F1}">
                <asvg:svgBlip xmlns:asvg="http://schemas.microsoft.com/office/drawing/2016/SVG/main" r:embed="rId11"/>
              </a:ext>
            </a:extLst>
          </a:blip>
          <a:stretch/>
        </p:blipFill>
        <p:spPr>
          <a:xfrm>
            <a:off x="6510960" y="768960"/>
            <a:ext cx="914040" cy="914040"/>
          </a:xfrm>
          <a:prstGeom prst="rect">
            <a:avLst/>
          </a:prstGeom>
          <a:ln w="0">
            <a:noFill/>
          </a:ln>
        </p:spPr>
      </p:pic>
      <p:cxnSp>
        <p:nvCxnSpPr>
          <p:cNvPr id="498" name="Straight Arrow Connector 31"/>
          <p:cNvCxnSpPr/>
          <p:nvPr/>
        </p:nvCxnSpPr>
        <p:spPr>
          <a:xfrm>
            <a:off x="6742440" y="1562760"/>
            <a:ext cx="360" cy="371160"/>
          </a:xfrm>
          <a:prstGeom prst="straightConnector1">
            <a:avLst/>
          </a:prstGeom>
          <a:ln w="19050">
            <a:solidFill>
              <a:srgbClr val="0055a0"/>
            </a:solidFill>
            <a:round/>
            <a:tailEnd len="med" type="triangle" w="med"/>
          </a:ln>
        </p:spPr>
      </p:cxnSp>
      <p:sp>
        <p:nvSpPr>
          <p:cNvPr id="499" name="TextBox 32"/>
          <p:cNvSpPr/>
          <p:nvPr/>
        </p:nvSpPr>
        <p:spPr>
          <a:xfrm>
            <a:off x="5874480" y="1568160"/>
            <a:ext cx="8442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Request</a:t>
            </a:r>
            <a:endParaRPr b="0" lang="en-US" sz="1400" spc="-1" strike="noStrike">
              <a:solidFill>
                <a:srgbClr val="000000"/>
              </a:solidFill>
              <a:latin typeface="Arial"/>
            </a:endParaRPr>
          </a:p>
        </p:txBody>
      </p:sp>
      <p:sp>
        <p:nvSpPr>
          <p:cNvPr id="500" name="TextBox 33"/>
          <p:cNvSpPr/>
          <p:nvPr/>
        </p:nvSpPr>
        <p:spPr>
          <a:xfrm>
            <a:off x="7302240" y="1565280"/>
            <a:ext cx="9828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Response</a:t>
            </a:r>
            <a:endParaRPr b="0" lang="en-US" sz="1400" spc="-1" strike="noStrike">
              <a:solidFill>
                <a:srgbClr val="000000"/>
              </a:solidFill>
              <a:latin typeface="Arial"/>
            </a:endParaRPr>
          </a:p>
        </p:txBody>
      </p:sp>
      <p:cxnSp>
        <p:nvCxnSpPr>
          <p:cNvPr id="501" name="Straight Arrow Connector 34"/>
          <p:cNvCxnSpPr/>
          <p:nvPr/>
        </p:nvCxnSpPr>
        <p:spPr>
          <a:xfrm flipV="1">
            <a:off x="7278120" y="1530000"/>
            <a:ext cx="360" cy="371160"/>
          </a:xfrm>
          <a:prstGeom prst="straightConnector1">
            <a:avLst/>
          </a:prstGeom>
          <a:ln w="19050">
            <a:solidFill>
              <a:srgbClr val="0055a0"/>
            </a:solidFill>
            <a:round/>
            <a:tailEnd len="med" type="triangle" w="med"/>
          </a:ln>
        </p:spPr>
      </p:cxnSp>
      <p:sp>
        <p:nvSpPr>
          <p:cNvPr id="502" name="TextBox 35"/>
          <p:cNvSpPr/>
          <p:nvPr/>
        </p:nvSpPr>
        <p:spPr>
          <a:xfrm>
            <a:off x="8007480" y="2904840"/>
            <a:ext cx="69768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rial"/>
              </a:rPr>
              <a:t>Pool of </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Arial"/>
              </a:rPr>
              <a:t>models</a:t>
            </a:r>
            <a:endParaRPr b="0" lang="en-US" sz="1200" spc="-1" strike="noStrike">
              <a:solidFill>
                <a:srgbClr val="000000"/>
              </a:solidFill>
              <a:latin typeface="Arial"/>
            </a:endParaRPr>
          </a:p>
        </p:txBody>
      </p:sp>
      <p:cxnSp>
        <p:nvCxnSpPr>
          <p:cNvPr id="503" name="Straight Arrow Connector 36"/>
          <p:cNvCxnSpPr/>
          <p:nvPr/>
        </p:nvCxnSpPr>
        <p:spPr>
          <a:xfrm>
            <a:off x="5876280" y="2510640"/>
            <a:ext cx="267480" cy="360"/>
          </a:xfrm>
          <a:prstGeom prst="straightConnector1">
            <a:avLst/>
          </a:prstGeom>
          <a:ln w="19050">
            <a:solidFill>
              <a:srgbClr val="0055a0"/>
            </a:solidFill>
            <a:round/>
            <a:tailEnd len="med" type="triangle" w="med"/>
          </a:ln>
        </p:spPr>
      </p:cxnSp>
      <p:sp>
        <p:nvSpPr>
          <p:cNvPr id="504" name="TextBox 39"/>
          <p:cNvSpPr/>
          <p:nvPr/>
        </p:nvSpPr>
        <p:spPr>
          <a:xfrm>
            <a:off x="5247720" y="2904840"/>
            <a:ext cx="62136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rial"/>
              </a:rPr>
              <a:t>Config</a:t>
            </a:r>
            <a:endParaRPr b="0" lang="en-US" sz="1200" spc="-1" strike="noStrike">
              <a:solidFill>
                <a:srgbClr val="000000"/>
              </a:solidFill>
              <a:latin typeface="Arial"/>
            </a:endParaRPr>
          </a:p>
          <a:p>
            <a:pPr algn="ctr" defTabSz="914400">
              <a:lnSpc>
                <a:spcPct val="100000"/>
              </a:lnSpc>
            </a:pPr>
            <a:r>
              <a:rPr b="0" lang="en-US" sz="1200" spc="-1" strike="noStrike">
                <a:solidFill>
                  <a:schemeClr val="dk1"/>
                </a:solidFill>
                <a:latin typeface="Arial"/>
              </a:rPr>
              <a:t>file</a:t>
            </a:r>
            <a:endParaRPr b="0" lang="en-US" sz="1200" spc="-1" strike="noStrike">
              <a:solidFill>
                <a:srgbClr val="000000"/>
              </a:solidFill>
              <a:latin typeface="Arial"/>
            </a:endParaRPr>
          </a:p>
        </p:txBody>
      </p:sp>
      <p:cxnSp>
        <p:nvCxnSpPr>
          <p:cNvPr id="505" name="Straight Arrow Connector 40"/>
          <p:cNvCxnSpPr/>
          <p:nvPr/>
        </p:nvCxnSpPr>
        <p:spPr>
          <a:xfrm flipH="1">
            <a:off x="7839360" y="2478240"/>
            <a:ext cx="267480" cy="360"/>
          </a:xfrm>
          <a:prstGeom prst="straightConnector1">
            <a:avLst/>
          </a:prstGeom>
          <a:ln w="19050">
            <a:solidFill>
              <a:srgbClr val="0055a0"/>
            </a:solidFill>
            <a:round/>
            <a:tailEnd len="med" type="triangle" w="med"/>
          </a:ln>
        </p:spPr>
      </p:cxnSp>
      <p:sp>
        <p:nvSpPr>
          <p:cNvPr id="3" name="PlaceHolder 2"/>
          <p:cNvSpPr>
            <a:spLocks noGrp="1"/>
          </p:cNvSpPr>
          <p:nvPr>
            <p:ph type="sldNum" idx="18"/>
          </p:nvPr>
        </p:nvSpPr>
        <p:spPr/>
        <p:txBody>
          <a:bodyPr/>
          <a:p>
            <a:fld id="{11AFFF19-6A18-4595-9F48-32808D150B3E}" type="slidenum">
              <a:t>45</a:t>
            </a:fld>
          </a:p>
        </p:txBody>
      </p:sp>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fill="hold">
                      <p:stCondLst>
                        <p:cond delay="indefinite"/>
                      </p:stCondLst>
                      <p:childTnLst>
                        <p:par>
                          <p:cTn id="454" fill="hold">
                            <p:stCondLst>
                              <p:cond delay="0"/>
                            </p:stCondLst>
                            <p:childTnLst>
                              <p:par>
                                <p:cTn id="455" nodeType="clickEffect" fill="hold" presetClass="entr" presetID="10">
                                  <p:stCondLst>
                                    <p:cond delay="0"/>
                                  </p:stCondLst>
                                  <p:childTnLst>
                                    <p:set>
                                      <p:cBhvr>
                                        <p:cTn id="456" dur="1" fill="hold">
                                          <p:stCondLst>
                                            <p:cond delay="0"/>
                                          </p:stCondLst>
                                        </p:cTn>
                                        <p:tgtEl>
                                          <p:spTgt spid="477"/>
                                        </p:tgtEl>
                                        <p:attrNameLst>
                                          <p:attrName>style.visibility</p:attrName>
                                        </p:attrNameLst>
                                      </p:cBhvr>
                                      <p:to>
                                        <p:strVal val="visible"/>
                                      </p:to>
                                    </p:set>
                                    <p:animEffect filter="fade" transition="in">
                                      <p:cBhvr additive="repl">
                                        <p:cTn id="457" dur="500"/>
                                        <p:tgtEl>
                                          <p:spTgt spid="477"/>
                                        </p:tgtEl>
                                      </p:cBhvr>
                                    </p:animEffect>
                                  </p:childTnLst>
                                </p:cTn>
                              </p:par>
                              <p:par>
                                <p:cTn id="458" nodeType="withEffect" fill="hold" presetClass="entr" presetID="10">
                                  <p:stCondLst>
                                    <p:cond delay="0"/>
                                  </p:stCondLst>
                                  <p:childTnLst>
                                    <p:set>
                                      <p:cBhvr>
                                        <p:cTn id="459" dur="1" fill="hold">
                                          <p:stCondLst>
                                            <p:cond delay="0"/>
                                          </p:stCondLst>
                                        </p:cTn>
                                        <p:tgtEl>
                                          <p:spTgt spid="491"/>
                                        </p:tgtEl>
                                        <p:attrNameLst>
                                          <p:attrName>style.visibility</p:attrName>
                                        </p:attrNameLst>
                                      </p:cBhvr>
                                      <p:to>
                                        <p:strVal val="visible"/>
                                      </p:to>
                                    </p:set>
                                    <p:animEffect filter="fade" transition="in">
                                      <p:cBhvr additive="repl">
                                        <p:cTn id="460" dur="500"/>
                                        <p:tgtEl>
                                          <p:spTgt spid="491"/>
                                        </p:tgtEl>
                                      </p:cBhvr>
                                    </p:animEffect>
                                  </p:childTnLst>
                                </p:cTn>
                              </p:par>
                              <p:par>
                                <p:cTn id="461" nodeType="withEffect" fill="hold" presetClass="entr" presetID="10">
                                  <p:stCondLst>
                                    <p:cond delay="0"/>
                                  </p:stCondLst>
                                  <p:childTnLst>
                                    <p:set>
                                      <p:cBhvr>
                                        <p:cTn id="462" dur="1" fill="hold">
                                          <p:stCondLst>
                                            <p:cond delay="0"/>
                                          </p:stCondLst>
                                        </p:cTn>
                                        <p:tgtEl>
                                          <p:spTgt spid="494"/>
                                        </p:tgtEl>
                                        <p:attrNameLst>
                                          <p:attrName>style.visibility</p:attrName>
                                        </p:attrNameLst>
                                      </p:cBhvr>
                                      <p:to>
                                        <p:strVal val="visible"/>
                                      </p:to>
                                    </p:set>
                                    <p:animEffect filter="fade" transition="in">
                                      <p:cBhvr additive="repl">
                                        <p:cTn id="463" dur="500"/>
                                        <p:tgtEl>
                                          <p:spTgt spid="494"/>
                                        </p:tgtEl>
                                      </p:cBhvr>
                                    </p:animEffect>
                                  </p:childTnLst>
                                </p:cTn>
                              </p:par>
                              <p:par>
                                <p:cTn id="464" nodeType="withEffect" fill="hold" presetClass="entr" presetID="10">
                                  <p:stCondLst>
                                    <p:cond delay="0"/>
                                  </p:stCondLst>
                                  <p:childTnLst>
                                    <p:set>
                                      <p:cBhvr>
                                        <p:cTn id="465" dur="1" fill="hold">
                                          <p:stCondLst>
                                            <p:cond delay="0"/>
                                          </p:stCondLst>
                                        </p:cTn>
                                        <p:tgtEl>
                                          <p:spTgt spid="495"/>
                                        </p:tgtEl>
                                        <p:attrNameLst>
                                          <p:attrName>style.visibility</p:attrName>
                                        </p:attrNameLst>
                                      </p:cBhvr>
                                      <p:to>
                                        <p:strVal val="visible"/>
                                      </p:to>
                                    </p:set>
                                    <p:animEffect filter="fade" transition="in">
                                      <p:cBhvr additive="repl">
                                        <p:cTn id="466" dur="500"/>
                                        <p:tgtEl>
                                          <p:spTgt spid="495"/>
                                        </p:tgtEl>
                                      </p:cBhvr>
                                    </p:animEffect>
                                  </p:childTnLst>
                                </p:cTn>
                              </p:par>
                              <p:par>
                                <p:cTn id="467" nodeType="withEffect" fill="hold" presetClass="entr" presetID="10">
                                  <p:stCondLst>
                                    <p:cond delay="0"/>
                                  </p:stCondLst>
                                  <p:childTnLst>
                                    <p:set>
                                      <p:cBhvr>
                                        <p:cTn id="468" dur="1" fill="hold">
                                          <p:stCondLst>
                                            <p:cond delay="0"/>
                                          </p:stCondLst>
                                        </p:cTn>
                                        <p:tgtEl>
                                          <p:spTgt spid="496"/>
                                        </p:tgtEl>
                                        <p:attrNameLst>
                                          <p:attrName>style.visibility</p:attrName>
                                        </p:attrNameLst>
                                      </p:cBhvr>
                                      <p:to>
                                        <p:strVal val="visible"/>
                                      </p:to>
                                    </p:set>
                                    <p:animEffect filter="fade" transition="in">
                                      <p:cBhvr additive="repl">
                                        <p:cTn id="469" dur="500"/>
                                        <p:tgtEl>
                                          <p:spTgt spid="496"/>
                                        </p:tgtEl>
                                      </p:cBhvr>
                                    </p:animEffect>
                                  </p:childTnLst>
                                </p:cTn>
                              </p:par>
                              <p:par>
                                <p:cTn id="470" nodeType="withEffect" fill="hold" presetClass="entr" presetID="10">
                                  <p:stCondLst>
                                    <p:cond delay="0"/>
                                  </p:stCondLst>
                                  <p:childTnLst>
                                    <p:set>
                                      <p:cBhvr>
                                        <p:cTn id="471" dur="1" fill="hold">
                                          <p:stCondLst>
                                            <p:cond delay="0"/>
                                          </p:stCondLst>
                                        </p:cTn>
                                        <p:tgtEl>
                                          <p:spTgt spid="497"/>
                                        </p:tgtEl>
                                        <p:attrNameLst>
                                          <p:attrName>style.visibility</p:attrName>
                                        </p:attrNameLst>
                                      </p:cBhvr>
                                      <p:to>
                                        <p:strVal val="visible"/>
                                      </p:to>
                                    </p:set>
                                    <p:animEffect filter="fade" transition="in">
                                      <p:cBhvr additive="repl">
                                        <p:cTn id="472" dur="500"/>
                                        <p:tgtEl>
                                          <p:spTgt spid="497"/>
                                        </p:tgtEl>
                                      </p:cBhvr>
                                    </p:animEffect>
                                  </p:childTnLst>
                                </p:cTn>
                              </p:par>
                              <p:par>
                                <p:cTn id="473" nodeType="withEffect" fill="hold" presetClass="entr" presetID="10">
                                  <p:stCondLst>
                                    <p:cond delay="0"/>
                                  </p:stCondLst>
                                  <p:childTnLst>
                                    <p:set>
                                      <p:cBhvr>
                                        <p:cTn id="474" dur="1" fill="hold">
                                          <p:stCondLst>
                                            <p:cond delay="0"/>
                                          </p:stCondLst>
                                        </p:cTn>
                                        <p:tgtEl>
                                          <p:spTgt spid="498"/>
                                        </p:tgtEl>
                                        <p:attrNameLst>
                                          <p:attrName>style.visibility</p:attrName>
                                        </p:attrNameLst>
                                      </p:cBhvr>
                                      <p:to>
                                        <p:strVal val="visible"/>
                                      </p:to>
                                    </p:set>
                                    <p:animEffect filter="fade" transition="in">
                                      <p:cBhvr additive="repl">
                                        <p:cTn id="475" dur="500"/>
                                        <p:tgtEl>
                                          <p:spTgt spid="498"/>
                                        </p:tgtEl>
                                      </p:cBhvr>
                                    </p:animEffect>
                                  </p:childTnLst>
                                </p:cTn>
                              </p:par>
                              <p:par>
                                <p:cTn id="476" nodeType="withEffect" fill="hold" presetClass="entr" presetID="10">
                                  <p:stCondLst>
                                    <p:cond delay="0"/>
                                  </p:stCondLst>
                                  <p:childTnLst>
                                    <p:set>
                                      <p:cBhvr>
                                        <p:cTn id="477" dur="1" fill="hold">
                                          <p:stCondLst>
                                            <p:cond delay="0"/>
                                          </p:stCondLst>
                                        </p:cTn>
                                        <p:tgtEl>
                                          <p:spTgt spid="499"/>
                                        </p:tgtEl>
                                        <p:attrNameLst>
                                          <p:attrName>style.visibility</p:attrName>
                                        </p:attrNameLst>
                                      </p:cBhvr>
                                      <p:to>
                                        <p:strVal val="visible"/>
                                      </p:to>
                                    </p:set>
                                    <p:animEffect filter="fade" transition="in">
                                      <p:cBhvr additive="repl">
                                        <p:cTn id="478" dur="500"/>
                                        <p:tgtEl>
                                          <p:spTgt spid="499"/>
                                        </p:tgtEl>
                                      </p:cBhvr>
                                    </p:animEffect>
                                  </p:childTnLst>
                                </p:cTn>
                              </p:par>
                              <p:par>
                                <p:cTn id="479" nodeType="withEffect" fill="hold" presetClass="entr" presetID="10">
                                  <p:stCondLst>
                                    <p:cond delay="0"/>
                                  </p:stCondLst>
                                  <p:childTnLst>
                                    <p:set>
                                      <p:cBhvr>
                                        <p:cTn id="480" dur="1" fill="hold">
                                          <p:stCondLst>
                                            <p:cond delay="0"/>
                                          </p:stCondLst>
                                        </p:cTn>
                                        <p:tgtEl>
                                          <p:spTgt spid="500"/>
                                        </p:tgtEl>
                                        <p:attrNameLst>
                                          <p:attrName>style.visibility</p:attrName>
                                        </p:attrNameLst>
                                      </p:cBhvr>
                                      <p:to>
                                        <p:strVal val="visible"/>
                                      </p:to>
                                    </p:set>
                                    <p:animEffect filter="fade" transition="in">
                                      <p:cBhvr additive="repl">
                                        <p:cTn id="481" dur="500"/>
                                        <p:tgtEl>
                                          <p:spTgt spid="500"/>
                                        </p:tgtEl>
                                      </p:cBhvr>
                                    </p:animEffect>
                                  </p:childTnLst>
                                </p:cTn>
                              </p:par>
                              <p:par>
                                <p:cTn id="482" nodeType="withEffect" fill="hold" presetClass="entr" presetID="10">
                                  <p:stCondLst>
                                    <p:cond delay="0"/>
                                  </p:stCondLst>
                                  <p:childTnLst>
                                    <p:set>
                                      <p:cBhvr>
                                        <p:cTn id="483" dur="1" fill="hold">
                                          <p:stCondLst>
                                            <p:cond delay="0"/>
                                          </p:stCondLst>
                                        </p:cTn>
                                        <p:tgtEl>
                                          <p:spTgt spid="501"/>
                                        </p:tgtEl>
                                        <p:attrNameLst>
                                          <p:attrName>style.visibility</p:attrName>
                                        </p:attrNameLst>
                                      </p:cBhvr>
                                      <p:to>
                                        <p:strVal val="visible"/>
                                      </p:to>
                                    </p:set>
                                    <p:animEffect filter="fade" transition="in">
                                      <p:cBhvr additive="repl">
                                        <p:cTn id="484" dur="500"/>
                                        <p:tgtEl>
                                          <p:spTgt spid="501"/>
                                        </p:tgtEl>
                                      </p:cBhvr>
                                    </p:animEffect>
                                  </p:childTnLst>
                                </p:cTn>
                              </p:par>
                              <p:par>
                                <p:cTn id="485" nodeType="withEffect" fill="hold" presetClass="entr" presetID="10">
                                  <p:stCondLst>
                                    <p:cond delay="0"/>
                                  </p:stCondLst>
                                  <p:childTnLst>
                                    <p:set>
                                      <p:cBhvr>
                                        <p:cTn id="486" dur="1" fill="hold">
                                          <p:stCondLst>
                                            <p:cond delay="0"/>
                                          </p:stCondLst>
                                        </p:cTn>
                                        <p:tgtEl>
                                          <p:spTgt spid="502"/>
                                        </p:tgtEl>
                                        <p:attrNameLst>
                                          <p:attrName>style.visibility</p:attrName>
                                        </p:attrNameLst>
                                      </p:cBhvr>
                                      <p:to>
                                        <p:strVal val="visible"/>
                                      </p:to>
                                    </p:set>
                                    <p:animEffect filter="fade" transition="in">
                                      <p:cBhvr additive="repl">
                                        <p:cTn id="487" dur="500"/>
                                        <p:tgtEl>
                                          <p:spTgt spid="502"/>
                                        </p:tgtEl>
                                      </p:cBhvr>
                                    </p:animEffect>
                                  </p:childTnLst>
                                </p:cTn>
                              </p:par>
                              <p:par>
                                <p:cTn id="488" nodeType="withEffect" fill="hold" presetClass="entr" presetID="10">
                                  <p:stCondLst>
                                    <p:cond delay="0"/>
                                  </p:stCondLst>
                                  <p:childTnLst>
                                    <p:set>
                                      <p:cBhvr>
                                        <p:cTn id="489" dur="1" fill="hold">
                                          <p:stCondLst>
                                            <p:cond delay="0"/>
                                          </p:stCondLst>
                                        </p:cTn>
                                        <p:tgtEl>
                                          <p:spTgt spid="503"/>
                                        </p:tgtEl>
                                        <p:attrNameLst>
                                          <p:attrName>style.visibility</p:attrName>
                                        </p:attrNameLst>
                                      </p:cBhvr>
                                      <p:to>
                                        <p:strVal val="visible"/>
                                      </p:to>
                                    </p:set>
                                    <p:animEffect filter="fade" transition="in">
                                      <p:cBhvr additive="repl">
                                        <p:cTn id="490" dur="500"/>
                                        <p:tgtEl>
                                          <p:spTgt spid="503"/>
                                        </p:tgtEl>
                                      </p:cBhvr>
                                    </p:animEffect>
                                  </p:childTnLst>
                                </p:cTn>
                              </p:par>
                              <p:par>
                                <p:cTn id="491" nodeType="withEffect" fill="hold" presetClass="entr" presetID="10">
                                  <p:stCondLst>
                                    <p:cond delay="0"/>
                                  </p:stCondLst>
                                  <p:childTnLst>
                                    <p:set>
                                      <p:cBhvr>
                                        <p:cTn id="492" dur="1" fill="hold">
                                          <p:stCondLst>
                                            <p:cond delay="0"/>
                                          </p:stCondLst>
                                        </p:cTn>
                                        <p:tgtEl>
                                          <p:spTgt spid="504"/>
                                        </p:tgtEl>
                                        <p:attrNameLst>
                                          <p:attrName>style.visibility</p:attrName>
                                        </p:attrNameLst>
                                      </p:cBhvr>
                                      <p:to>
                                        <p:strVal val="visible"/>
                                      </p:to>
                                    </p:set>
                                    <p:animEffect filter="fade" transition="in">
                                      <p:cBhvr additive="repl">
                                        <p:cTn id="493" dur="500"/>
                                        <p:tgtEl>
                                          <p:spTgt spid="504"/>
                                        </p:tgtEl>
                                      </p:cBhvr>
                                    </p:animEffect>
                                  </p:childTnLst>
                                </p:cTn>
                              </p:par>
                              <p:par>
                                <p:cTn id="494" nodeType="withEffect" fill="hold" presetClass="entr" presetID="10">
                                  <p:stCondLst>
                                    <p:cond delay="0"/>
                                  </p:stCondLst>
                                  <p:childTnLst>
                                    <p:set>
                                      <p:cBhvr>
                                        <p:cTn id="495" dur="1" fill="hold">
                                          <p:stCondLst>
                                            <p:cond delay="0"/>
                                          </p:stCondLst>
                                        </p:cTn>
                                        <p:tgtEl>
                                          <p:spTgt spid="505"/>
                                        </p:tgtEl>
                                        <p:attrNameLst>
                                          <p:attrName>style.visibility</p:attrName>
                                        </p:attrNameLst>
                                      </p:cBhvr>
                                      <p:to>
                                        <p:strVal val="visible"/>
                                      </p:to>
                                    </p:set>
                                    <p:animEffect filter="fade" transition="in">
                                      <p:cBhvr additive="repl">
                                        <p:cTn id="496"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1833480"/>
            <a:ext cx="8226360" cy="704880"/>
          </a:xfrm>
          <a:prstGeom prst="rect">
            <a:avLst/>
          </a:prstGeom>
          <a:noFill/>
          <a:ln w="0">
            <a:noFill/>
          </a:ln>
        </p:spPr>
        <p:txBody>
          <a:bodyPr lIns="45720" rIns="45720" tIns="45000" bIns="45000" anchor="ctr">
            <a:normAutofit fontScale="88900"/>
          </a:bodyPr>
          <a:p>
            <a:pPr indent="0">
              <a:lnSpc>
                <a:spcPct val="100000"/>
              </a:lnSpc>
              <a:buNone/>
            </a:pPr>
            <a:r>
              <a:rPr b="0" lang="en-GB" sz="4600" spc="-1" strike="noStrike">
                <a:solidFill>
                  <a:schemeClr val="dk1"/>
                </a:solidFill>
                <a:latin typeface="Arial"/>
              </a:rPr>
              <a:t>Monitoring</a:t>
            </a:r>
            <a:endParaRPr b="0" lang="en-US" sz="4600" spc="-1" strike="noStrike">
              <a:solidFill>
                <a:schemeClr val="dk1"/>
              </a:solidFill>
              <a:latin typeface="Arial"/>
            </a:endParaRPr>
          </a:p>
        </p:txBody>
      </p:sp>
      <p:sp>
        <p:nvSpPr>
          <p:cNvPr id="507" name="PlaceHolder 2"/>
          <p:cNvSpPr>
            <a:spLocks noGrp="1"/>
          </p:cNvSpPr>
          <p:nvPr>
            <p:ph/>
          </p:nvPr>
        </p:nvSpPr>
        <p:spPr>
          <a:xfrm>
            <a:off x="457200" y="2543400"/>
            <a:ext cx="2742840" cy="604800"/>
          </a:xfrm>
          <a:prstGeom prst="rect">
            <a:avLst/>
          </a:prstGeom>
          <a:noFill/>
          <a:ln w="0">
            <a:noFill/>
          </a:ln>
        </p:spPr>
        <p:txBody>
          <a:bodyPr lIns="45720" rIns="45720" tIns="0" bIns="0" anchor="b">
            <a:normAutofit/>
          </a:bodyPr>
          <a:p>
            <a:pPr indent="0">
              <a:lnSpc>
                <a:spcPct val="100000"/>
              </a:lnSpc>
              <a:spcBef>
                <a:spcPts val="281"/>
              </a:spcBef>
              <a:buNone/>
              <a:tabLst>
                <a:tab algn="l" pos="0"/>
              </a:tabLst>
            </a:pPr>
            <a:r>
              <a:rPr b="0" lang="en-GB" sz="1400" spc="-1" strike="noStrike">
                <a:solidFill>
                  <a:schemeClr val="dk1"/>
                </a:solidFill>
                <a:latin typeface="Arial"/>
              </a:rPr>
              <a:t>Useful metrics</a:t>
            </a:r>
            <a:endParaRPr b="0" lang="en-US" sz="1400" spc="-1" strike="noStrike">
              <a:solidFill>
                <a:schemeClr val="dk1"/>
              </a:solidFill>
              <a:latin typeface="Arial"/>
            </a:endParaRPr>
          </a:p>
          <a:p>
            <a:pPr indent="0">
              <a:lnSpc>
                <a:spcPct val="100000"/>
              </a:lnSpc>
              <a:spcBef>
                <a:spcPts val="281"/>
              </a:spcBef>
              <a:buNone/>
              <a:tabLst>
                <a:tab algn="l" pos="0"/>
              </a:tabLst>
            </a:pPr>
            <a:r>
              <a:rPr b="0" lang="en-GB" sz="1400" spc="-1" strike="noStrike">
                <a:solidFill>
                  <a:schemeClr val="dk1"/>
                </a:solidFill>
                <a:latin typeface="Arial"/>
              </a:rPr>
              <a:t>Relevant frameworks</a:t>
            </a:r>
            <a:endParaRPr b="0" lang="en-US" sz="1400" spc="-1" strike="noStrike">
              <a:solidFill>
                <a:schemeClr val="dk1"/>
              </a:solidFill>
              <a:latin typeface="Arial"/>
            </a:endParaRPr>
          </a:p>
        </p:txBody>
      </p:sp>
      <p:graphicFrame>
        <p:nvGraphicFramePr>
          <p:cNvPr id="7" name="Diagram7"/>
          <p:cNvGraphicFramePr/>
          <p:nvPr>
            <p:extLst>
              <p:ext uri="{D42A27DB-BD31-4B8C-83A1-F6EECF244321}">
                <p14:modId xmlns:p14="http://schemas.microsoft.com/office/powerpoint/2010/main" val="1968583928"/>
              </p:ext>
            </p:extLst>
          </p:nvPr>
        </p:nvGraphicFramePr>
        <p:xfrm>
          <a:off x="920880" y="4630320"/>
          <a:ext cx="6911640" cy="427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PlaceHolder 3"/>
          <p:cNvSpPr>
            <a:spLocks noGrp="1"/>
          </p:cNvSpPr>
          <p:nvPr>
            <p:ph type="sldNum" idx="15"/>
          </p:nvPr>
        </p:nvSpPr>
        <p:spPr/>
        <p:txBody>
          <a:bodyPr/>
          <a:p>
            <a:fld id="{02A96FE6-965B-4E59-9285-EED501B680FA}"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508" name="Picture 7" descr=""/>
          <p:cNvPicPr/>
          <p:nvPr/>
        </p:nvPicPr>
        <p:blipFill>
          <a:blip r:embed="rId1"/>
          <a:stretch/>
        </p:blipFill>
        <p:spPr>
          <a:xfrm>
            <a:off x="685800" y="1187280"/>
            <a:ext cx="7772040" cy="2768400"/>
          </a:xfrm>
          <a:prstGeom prst="rect">
            <a:avLst/>
          </a:prstGeom>
          <a:ln w="0">
            <a:noFill/>
          </a:ln>
        </p:spPr>
      </p:pic>
      <p:sp>
        <p:nvSpPr>
          <p:cNvPr id="2" name="PlaceHolder 1"/>
          <p:cNvSpPr>
            <a:spLocks noGrp="1"/>
          </p:cNvSpPr>
          <p:nvPr>
            <p:ph type="sldNum" idx="15"/>
          </p:nvPr>
        </p:nvSpPr>
        <p:spPr/>
        <p:txBody>
          <a:bodyPr/>
          <a:p>
            <a:fld id="{A73F1501-0619-4628-A5EC-9CFB3CED5355}"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Relevant Metrics</a:t>
            </a:r>
            <a:endParaRPr b="0" lang="en-US" sz="3200" spc="-1" strike="noStrike">
              <a:solidFill>
                <a:schemeClr val="dk1"/>
              </a:solidFill>
              <a:latin typeface="Arial"/>
            </a:endParaRPr>
          </a:p>
        </p:txBody>
      </p:sp>
      <p:sp>
        <p:nvSpPr>
          <p:cNvPr id="510" name="PlaceHolder 2"/>
          <p:cNvSpPr>
            <a:spLocks noGrp="1"/>
          </p:cNvSpPr>
          <p:nvPr>
            <p:ph/>
          </p:nvPr>
        </p:nvSpPr>
        <p:spPr>
          <a:xfrm>
            <a:off x="457200" y="994320"/>
            <a:ext cx="8229240" cy="3202920"/>
          </a:xfrm>
          <a:prstGeom prst="rect">
            <a:avLst/>
          </a:prstGeom>
          <a:noFill/>
          <a:ln w="0">
            <a:noFill/>
          </a:ln>
        </p:spPr>
        <p:txBody>
          <a:bodyPr lIns="90000" rIns="90000" tIns="45000" bIns="45000" anchor="t">
            <a:normAutofit/>
          </a:bodyPr>
          <a:p>
            <a:pPr marL="493920" indent="-457200">
              <a:lnSpc>
                <a:spcPct val="100000"/>
              </a:lnSpc>
              <a:spcBef>
                <a:spcPts val="400"/>
              </a:spcBef>
              <a:buClr>
                <a:srgbClr val="0055a0"/>
              </a:buClr>
              <a:buSzPct val="80000"/>
              <a:buFont typeface="Arial"/>
              <a:buChar char="•"/>
            </a:pPr>
            <a:r>
              <a:rPr b="0" lang="en-GB" sz="2000" spc="-1" strike="noStrike">
                <a:solidFill>
                  <a:schemeClr val="dk1"/>
                </a:solidFill>
                <a:latin typeface="Arial"/>
              </a:rPr>
              <a:t>Model metrics</a:t>
            </a:r>
            <a:endParaRPr b="0" lang="en-US" sz="20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Distribution of input features – data/concept drift</a:t>
            </a:r>
            <a:endParaRPr b="0" lang="en-US" sz="16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Missing/malformed values in the input</a:t>
            </a:r>
            <a:endParaRPr b="0" lang="en-US" sz="16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Average output accuracy/classification distribution – concept drift</a:t>
            </a:r>
            <a:endParaRPr b="0" lang="en-US" sz="1600" spc="-1" strike="noStrike">
              <a:solidFill>
                <a:schemeClr val="dk1"/>
              </a:solidFill>
              <a:latin typeface="Arial"/>
            </a:endParaRPr>
          </a:p>
          <a:p>
            <a:pPr indent="0">
              <a:lnSpc>
                <a:spcPct val="100000"/>
              </a:lnSpc>
              <a:spcBef>
                <a:spcPts val="400"/>
              </a:spcBef>
              <a:buNone/>
            </a:pPr>
            <a:endParaRPr b="0" lang="en-US" sz="2000" spc="-1" strike="noStrike">
              <a:solidFill>
                <a:schemeClr val="dk1"/>
              </a:solidFill>
              <a:latin typeface="Arial"/>
            </a:endParaRPr>
          </a:p>
          <a:p>
            <a:pPr marL="493920" indent="-457200">
              <a:lnSpc>
                <a:spcPct val="100000"/>
              </a:lnSpc>
              <a:spcBef>
                <a:spcPts val="400"/>
              </a:spcBef>
              <a:buClr>
                <a:srgbClr val="0055a0"/>
              </a:buClr>
              <a:buSzPct val="80000"/>
              <a:buFont typeface="Arial"/>
              <a:buChar char="•"/>
            </a:pPr>
            <a:r>
              <a:rPr b="0" lang="en-GB" sz="2000" spc="-1" strike="noStrike">
                <a:solidFill>
                  <a:schemeClr val="dk1"/>
                </a:solidFill>
                <a:latin typeface="Arial"/>
              </a:rPr>
              <a:t>Infrastructure metrics</a:t>
            </a:r>
            <a:endParaRPr b="0" lang="en-US" sz="20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Logging errors</a:t>
            </a:r>
            <a:endParaRPr b="0" lang="en-US" sz="16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Memory, CPU resources utilization</a:t>
            </a:r>
            <a:endParaRPr b="0" lang="en-US" sz="1600" spc="-1" strike="noStrike">
              <a:solidFill>
                <a:schemeClr val="dk1"/>
              </a:solidFill>
              <a:latin typeface="Arial"/>
            </a:endParaRPr>
          </a:p>
          <a:p>
            <a:pPr lvl="1" marL="905400" indent="-457200">
              <a:lnSpc>
                <a:spcPct val="100000"/>
              </a:lnSpc>
              <a:spcBef>
                <a:spcPts val="320"/>
              </a:spcBef>
              <a:buClr>
                <a:srgbClr val="0055a0"/>
              </a:buClr>
              <a:buSzPct val="90000"/>
              <a:buFont typeface="Arial"/>
              <a:buChar char="•"/>
            </a:pPr>
            <a:r>
              <a:rPr b="0" lang="en-GB" sz="1600" spc="-1" strike="noStrike">
                <a:solidFill>
                  <a:schemeClr val="dk1"/>
                </a:solidFill>
                <a:latin typeface="Arial"/>
              </a:rPr>
              <a:t>Latency and jitter</a:t>
            </a:r>
            <a:endParaRPr b="0" lang="en-US" sz="1600" spc="-1" strike="noStrike">
              <a:solidFill>
                <a:schemeClr val="dk1"/>
              </a:solidFill>
              <a:latin typeface="Arial"/>
            </a:endParaRPr>
          </a:p>
        </p:txBody>
      </p:sp>
      <p:sp>
        <p:nvSpPr>
          <p:cNvPr id="511" name="Content Placeholder 5"/>
          <p:cNvSpPr/>
          <p:nvPr/>
        </p:nvSpPr>
        <p:spPr>
          <a:xfrm>
            <a:off x="457200" y="4674960"/>
            <a:ext cx="7634160" cy="458280"/>
          </a:xfrm>
          <a:prstGeom prst="rect">
            <a:avLst/>
          </a:prstGeom>
          <a:noFill/>
          <a:ln w="0">
            <a:noFill/>
          </a:ln>
        </p:spPr>
        <p:style>
          <a:lnRef idx="0"/>
          <a:fillRef idx="0"/>
          <a:effectRef idx="0"/>
          <a:fontRef idx="minor"/>
        </p:style>
        <p:txBody>
          <a:bodyPr lIns="90000" rIns="90000" tIns="45000" bIns="45000" anchor="t">
            <a:normAutofit/>
          </a:bodyPr>
          <a:p>
            <a:pPr marL="36720" algn="ctr" defTabSz="914400">
              <a:lnSpc>
                <a:spcPct val="100000"/>
              </a:lnSpc>
              <a:spcBef>
                <a:spcPts val="320"/>
              </a:spcBef>
              <a:tabLst>
                <a:tab algn="l" pos="0"/>
              </a:tabLst>
            </a:pPr>
            <a:r>
              <a:rPr b="0" lang="en-GB" sz="1600" spc="-1" strike="noStrike">
                <a:solidFill>
                  <a:schemeClr val="dk1"/>
                </a:solidFill>
                <a:highlight>
                  <a:srgbClr val="ffff00"/>
                </a:highlight>
                <a:latin typeface="Arial"/>
              </a:rPr>
              <a:t>For each of the relevant metrics one should define warning/error thresholds.</a:t>
            </a:r>
            <a:endParaRPr b="0" lang="en-US" sz="1600" spc="-1" strike="noStrike">
              <a:solidFill>
                <a:srgbClr val="000000"/>
              </a:solidFill>
              <a:latin typeface="Arial"/>
            </a:endParaRPr>
          </a:p>
        </p:txBody>
      </p:sp>
      <p:sp>
        <p:nvSpPr>
          <p:cNvPr id="4" name="PlaceHolder 3"/>
          <p:cNvSpPr>
            <a:spLocks noGrp="1"/>
          </p:cNvSpPr>
          <p:nvPr>
            <p:ph type="sldNum" idx="18"/>
          </p:nvPr>
        </p:nvSpPr>
        <p:spPr/>
        <p:txBody>
          <a:bodyPr/>
          <a:p>
            <a:fld id="{1444A2A5-3E26-4CD2-97A0-A8D7C85C5458}"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US" sz="3200" spc="-1" strike="noStrike">
                <a:solidFill>
                  <a:schemeClr val="dk1"/>
                </a:solidFill>
                <a:latin typeface="Arial"/>
              </a:rPr>
              <a:t>Monitoring Matters</a:t>
            </a:r>
            <a:endParaRPr b="0" lang="en-US" sz="3200" spc="-1" strike="noStrike">
              <a:solidFill>
                <a:schemeClr val="dk1"/>
              </a:solidFill>
              <a:latin typeface="Arial"/>
            </a:endParaRPr>
          </a:p>
        </p:txBody>
      </p:sp>
      <p:pic>
        <p:nvPicPr>
          <p:cNvPr id="513" name="Picture 1" descr="page31image3175210400"/>
          <p:cNvPicPr/>
          <p:nvPr/>
        </p:nvPicPr>
        <p:blipFill>
          <a:blip r:embed="rId1"/>
          <a:stretch/>
        </p:blipFill>
        <p:spPr>
          <a:xfrm>
            <a:off x="316080" y="857880"/>
            <a:ext cx="8320320" cy="3833280"/>
          </a:xfrm>
          <a:prstGeom prst="rect">
            <a:avLst/>
          </a:prstGeom>
          <a:ln w="0">
            <a:noFill/>
          </a:ln>
        </p:spPr>
      </p:pic>
      <p:sp>
        <p:nvSpPr>
          <p:cNvPr id="514" name="TextBox 6"/>
          <p:cNvSpPr/>
          <p:nvPr/>
        </p:nvSpPr>
        <p:spPr>
          <a:xfrm>
            <a:off x="767880" y="4691520"/>
            <a:ext cx="7417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200" spc="-1" strike="noStrike">
                <a:solidFill>
                  <a:schemeClr val="dk1"/>
                </a:solidFill>
                <a:latin typeface="Arial"/>
              </a:rPr>
              <a:t>C. Obermair, Extension of Signal Monitoring Applications with Machine Learning, Master Thesis, TU Graz</a:t>
            </a:r>
            <a:endParaRPr b="0" lang="en-US" sz="1200" spc="-1" strike="noStrike">
              <a:solidFill>
                <a:srgbClr val="000000"/>
              </a:solidFill>
              <a:latin typeface="Arial"/>
            </a:endParaRPr>
          </a:p>
        </p:txBody>
      </p:sp>
      <p:sp>
        <p:nvSpPr>
          <p:cNvPr id="3" name="PlaceHolder 2"/>
          <p:cNvSpPr>
            <a:spLocks noGrp="1"/>
          </p:cNvSpPr>
          <p:nvPr>
            <p:ph type="sldNum" idx="18"/>
          </p:nvPr>
        </p:nvSpPr>
        <p:spPr/>
        <p:txBody>
          <a:bodyPr/>
          <a:p>
            <a:fld id="{07FA82FA-83B6-4CF0-A17C-7F45AAEAEA04}"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36600" y="1909800"/>
            <a:ext cx="8470800" cy="1323360"/>
          </a:xfrm>
          <a:prstGeom prst="rect">
            <a:avLst/>
          </a:prstGeom>
          <a:noFill/>
          <a:ln w="0">
            <a:noFill/>
          </a:ln>
        </p:spPr>
        <p:txBody>
          <a:bodyPr lIns="45720" rIns="45720" tIns="45000" bIns="45000" anchor="ctr">
            <a:noAutofit/>
          </a:bodyPr>
          <a:p>
            <a:pPr indent="0" algn="ctr">
              <a:lnSpc>
                <a:spcPct val="100000"/>
              </a:lnSpc>
              <a:buNone/>
            </a:pPr>
            <a:r>
              <a:rPr b="0" i="1" lang="en-GB" sz="1700" spc="-1" strike="noStrike">
                <a:solidFill>
                  <a:schemeClr val="dk1"/>
                </a:solidFill>
                <a:latin typeface="Helvetica Neue"/>
              </a:rPr>
              <a:t>MLOps is about maintaining the trained </a:t>
            </a:r>
            <a:r>
              <a:rPr b="0" i="1" lang="en-GB" sz="1700" spc="-1" strike="noStrike" u="sng">
                <a:solidFill>
                  <a:schemeClr val="dk1"/>
                </a:solidFill>
                <a:uFillTx/>
                <a:latin typeface="Helvetica Neue"/>
              </a:rPr>
              <a:t>model performance</a:t>
            </a:r>
            <a:r>
              <a:rPr b="0" i="1" lang="en-GB" sz="1700" spc="-1" strike="noStrike">
                <a:solidFill>
                  <a:schemeClr val="dk1"/>
                </a:solidFill>
                <a:latin typeface="Helvetica Neue"/>
              </a:rPr>
              <a:t>* in production.</a:t>
            </a:r>
            <a:br>
              <a:rPr sz="1700"/>
            </a:br>
            <a:r>
              <a:rPr b="0" i="1" lang="en-GB" sz="1700" spc="-1" strike="noStrike">
                <a:solidFill>
                  <a:schemeClr val="dk1"/>
                </a:solidFill>
                <a:latin typeface="Helvetica Neue"/>
              </a:rPr>
              <a:t>The performance may degrade due to factors outside of our control </a:t>
            </a:r>
            <a:br>
              <a:rPr sz="1700"/>
            </a:br>
            <a:r>
              <a:rPr b="0" i="1" lang="en-GB" sz="1700" spc="-1" strike="noStrike">
                <a:solidFill>
                  <a:schemeClr val="dk1"/>
                </a:solidFill>
                <a:latin typeface="Helvetica Neue"/>
              </a:rPr>
              <a:t>so we ought to monitor the performance and if needed, roll out a new model to users.</a:t>
            </a:r>
            <a:endParaRPr b="0" lang="en-US" sz="1700" spc="-1" strike="noStrike">
              <a:solidFill>
                <a:schemeClr val="dk1"/>
              </a:solidFill>
              <a:latin typeface="Arial"/>
            </a:endParaRPr>
          </a:p>
        </p:txBody>
      </p:sp>
      <p:sp>
        <p:nvSpPr>
          <p:cNvPr id="187" name="TextBox 3"/>
          <p:cNvSpPr/>
          <p:nvPr/>
        </p:nvSpPr>
        <p:spPr>
          <a:xfrm>
            <a:off x="811800" y="4678200"/>
            <a:ext cx="513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n-GB" sz="1600" spc="-1" strike="noStrike">
                <a:solidFill>
                  <a:schemeClr val="dk1"/>
                </a:solidFill>
                <a:latin typeface="Helvetica Neue"/>
              </a:rPr>
              <a:t>*model performance = accuracy, latency, jitter, etc.</a:t>
            </a:r>
            <a:endParaRPr b="0" lang="en-US" sz="1600" spc="-1" strike="noStrike">
              <a:solidFill>
                <a:srgbClr val="000000"/>
              </a:solidFill>
              <a:latin typeface="Arial"/>
            </a:endParaRPr>
          </a:p>
        </p:txBody>
      </p:sp>
      <p:sp>
        <p:nvSpPr>
          <p:cNvPr id="3" name="PlaceHolder 2"/>
          <p:cNvSpPr>
            <a:spLocks noGrp="1"/>
          </p:cNvSpPr>
          <p:nvPr>
            <p:ph type="sldNum" idx="15"/>
          </p:nvPr>
        </p:nvSpPr>
        <p:spPr/>
        <p:txBody>
          <a:bodyPr/>
          <a:p>
            <a:fld id="{8050B2B4-85A6-4A03-9A6D-E5911D1F1F83}" type="slidenum">
              <a:t>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graphicFrame>
        <p:nvGraphicFramePr>
          <p:cNvPr id="8" name="Diagram8"/>
          <p:cNvGraphicFramePr/>
          <p:nvPr>
            <p:extLst>
              <p:ext uri="{D42A27DB-BD31-4B8C-83A1-F6EECF244321}">
                <p14:modId xmlns:p14="http://schemas.microsoft.com/office/powerpoint/2010/main" val="3393569948"/>
              </p:ext>
            </p:extLst>
          </p:nvPr>
        </p:nvGraphicFramePr>
        <p:xfrm>
          <a:off x="1241280" y="1053000"/>
          <a:ext cx="6661080" cy="3037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15" name="Graphic 2" descr="Tick"/>
          <p:cNvPicPr/>
          <p:nvPr/>
        </p:nvPicPr>
        <p:blipFill>
          <a:blip r:embed="rId6">
            <a:extLst>
              <a:ext uri="{96DAC541-7B7A-43D3-8B79-37D633B846F1}">
                <asvg:svgBlip xmlns:asvg="http://schemas.microsoft.com/office/drawing/2016/SVG/main" r:embed="rId7"/>
              </a:ext>
            </a:extLst>
          </a:blip>
          <a:stretch/>
        </p:blipFill>
        <p:spPr>
          <a:xfrm>
            <a:off x="1768320" y="1260360"/>
            <a:ext cx="914040" cy="914040"/>
          </a:xfrm>
          <a:prstGeom prst="rect">
            <a:avLst/>
          </a:prstGeom>
          <a:ln w="0">
            <a:noFill/>
          </a:ln>
        </p:spPr>
      </p:pic>
      <p:pic>
        <p:nvPicPr>
          <p:cNvPr id="516" name="Graphic 5" descr="Tick"/>
          <p:cNvPicPr/>
          <p:nvPr/>
        </p:nvPicPr>
        <p:blipFill>
          <a:blip r:embed="rId8">
            <a:extLst>
              <a:ext uri="{96DAC541-7B7A-43D3-8B79-37D633B846F1}">
                <asvg:svgBlip xmlns:asvg="http://schemas.microsoft.com/office/drawing/2016/SVG/main" r:embed="rId9"/>
              </a:ext>
            </a:extLst>
          </a:blip>
          <a:stretch/>
        </p:blipFill>
        <p:spPr>
          <a:xfrm>
            <a:off x="3209760" y="1260360"/>
            <a:ext cx="914040" cy="914040"/>
          </a:xfrm>
          <a:prstGeom prst="rect">
            <a:avLst/>
          </a:prstGeom>
          <a:ln w="0">
            <a:noFill/>
          </a:ln>
        </p:spPr>
      </p:pic>
      <p:pic>
        <p:nvPicPr>
          <p:cNvPr id="517" name="Graphic 6" descr="Tick"/>
          <p:cNvPicPr/>
          <p:nvPr/>
        </p:nvPicPr>
        <p:blipFill>
          <a:blip r:embed="rId10">
            <a:extLst>
              <a:ext uri="{96DAC541-7B7A-43D3-8B79-37D633B846F1}">
                <asvg:svgBlip xmlns:asvg="http://schemas.microsoft.com/office/drawing/2016/SVG/main" r:embed="rId11"/>
              </a:ext>
            </a:extLst>
          </a:blip>
          <a:stretch/>
        </p:blipFill>
        <p:spPr>
          <a:xfrm>
            <a:off x="4651560" y="1260360"/>
            <a:ext cx="914040" cy="914040"/>
          </a:xfrm>
          <a:prstGeom prst="rect">
            <a:avLst/>
          </a:prstGeom>
          <a:ln w="0">
            <a:noFill/>
          </a:ln>
        </p:spPr>
      </p:pic>
      <p:pic>
        <p:nvPicPr>
          <p:cNvPr id="518" name="Graphic 7" descr="Tick"/>
          <p:cNvPicPr/>
          <p:nvPr/>
        </p:nvPicPr>
        <p:blipFill>
          <a:blip r:embed="rId12">
            <a:extLst>
              <a:ext uri="{96DAC541-7B7A-43D3-8B79-37D633B846F1}">
                <asvg:svgBlip xmlns:asvg="http://schemas.microsoft.com/office/drawing/2016/SVG/main" r:embed="rId13"/>
              </a:ext>
            </a:extLst>
          </a:blip>
          <a:stretch/>
        </p:blipFill>
        <p:spPr>
          <a:xfrm>
            <a:off x="6276960" y="1260360"/>
            <a:ext cx="914040" cy="914040"/>
          </a:xfrm>
          <a:prstGeom prst="rect">
            <a:avLst/>
          </a:prstGeom>
          <a:ln w="0">
            <a:noFill/>
          </a:ln>
        </p:spPr>
      </p:pic>
      <p:sp>
        <p:nvSpPr>
          <p:cNvPr id="2" name="PlaceHolder 1"/>
          <p:cNvSpPr>
            <a:spLocks noGrp="1"/>
          </p:cNvSpPr>
          <p:nvPr>
            <p:ph type="sldNum" idx="18"/>
          </p:nvPr>
        </p:nvSpPr>
        <p:spPr/>
        <p:txBody>
          <a:bodyPr/>
          <a:p>
            <a:fld id="{8B193EEE-D41D-460D-9AC4-CB9A074BE2C9}"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MLOps Pipeline with Tensorflow</a:t>
            </a:r>
            <a:endParaRPr b="0" lang="en-US" sz="3200" spc="-1" strike="noStrike">
              <a:solidFill>
                <a:schemeClr val="dk1"/>
              </a:solidFill>
              <a:latin typeface="Arial"/>
            </a:endParaRPr>
          </a:p>
        </p:txBody>
      </p:sp>
      <p:sp>
        <p:nvSpPr>
          <p:cNvPr id="520" name="TextBox 1"/>
          <p:cNvSpPr/>
          <p:nvPr/>
        </p:nvSpPr>
        <p:spPr>
          <a:xfrm>
            <a:off x="818280" y="4629960"/>
            <a:ext cx="341172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600" spc="-1" strike="noStrike" u="sng">
                <a:solidFill>
                  <a:schemeClr val="dk1"/>
                </a:solidFill>
                <a:uFillTx/>
                <a:latin typeface="Arial"/>
                <a:hlinkClick r:id="rId1"/>
              </a:rPr>
              <a:t>https://www.tensorflow.org/tfx/guide</a:t>
            </a:r>
            <a:r>
              <a:rPr b="0" lang="en-GB" sz="1600" spc="-1" strike="noStrike">
                <a:solidFill>
                  <a:schemeClr val="dk1"/>
                </a:solidFill>
                <a:latin typeface="Arial"/>
              </a:rPr>
              <a:t> </a:t>
            </a:r>
            <a:endParaRPr b="0" lang="en-US" sz="1600" spc="-1" strike="noStrike">
              <a:solidFill>
                <a:srgbClr val="000000"/>
              </a:solidFill>
              <a:latin typeface="Arial"/>
            </a:endParaRPr>
          </a:p>
        </p:txBody>
      </p:sp>
      <p:pic>
        <p:nvPicPr>
          <p:cNvPr id="521" name="Picture 3" descr=""/>
          <p:cNvPicPr/>
          <p:nvPr/>
        </p:nvPicPr>
        <p:blipFill>
          <a:blip r:embed="rId2"/>
          <a:srcRect l="0" t="3659" r="0" b="3175"/>
          <a:stretch/>
        </p:blipFill>
        <p:spPr>
          <a:xfrm>
            <a:off x="0" y="792720"/>
            <a:ext cx="6559920" cy="3836880"/>
          </a:xfrm>
          <a:prstGeom prst="rect">
            <a:avLst/>
          </a:prstGeom>
          <a:ln w="0">
            <a:noFill/>
          </a:ln>
        </p:spPr>
      </p:pic>
      <p:sp>
        <p:nvSpPr>
          <p:cNvPr id="522" name="TextBox 5"/>
          <p:cNvSpPr/>
          <p:nvPr/>
        </p:nvSpPr>
        <p:spPr>
          <a:xfrm>
            <a:off x="5907600" y="1174680"/>
            <a:ext cx="316692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rial"/>
              </a:rPr>
              <a:t>Pipeline represented as DAG  </a:t>
            </a:r>
            <a:br>
              <a:rPr sz="1800"/>
            </a:br>
            <a:r>
              <a:rPr b="0" lang="en-US" sz="1800" spc="-1" strike="noStrike">
                <a:solidFill>
                  <a:schemeClr val="dk1"/>
                </a:solidFill>
                <a:latin typeface="Arial"/>
              </a:rPr>
              <a:t>directed acyclic graph</a:t>
            </a:r>
            <a:endParaRPr b="0" lang="en-US" sz="1800" spc="-1" strike="noStrike">
              <a:solidFill>
                <a:srgbClr val="000000"/>
              </a:solidFill>
              <a:latin typeface="Arial"/>
            </a:endParaRPr>
          </a:p>
        </p:txBody>
      </p:sp>
      <p:grpSp>
        <p:nvGrpSpPr>
          <p:cNvPr id="523" name="Group 8"/>
          <p:cNvGrpSpPr/>
          <p:nvPr/>
        </p:nvGrpSpPr>
        <p:grpSpPr>
          <a:xfrm>
            <a:off x="793800" y="1730520"/>
            <a:ext cx="2031480" cy="427680"/>
            <a:chOff x="793800" y="1730520"/>
            <a:chExt cx="2031480" cy="427680"/>
          </a:xfrm>
        </p:grpSpPr>
        <p:sp>
          <p:nvSpPr>
            <p:cNvPr id="524" name="Pentagon 9"/>
            <p:cNvSpPr/>
            <p:nvPr/>
          </p:nvSpPr>
          <p:spPr>
            <a:xfrm>
              <a:off x="793800" y="1730520"/>
              <a:ext cx="2031480" cy="427680"/>
            </a:xfrm>
            <a:prstGeom prst="homePlate">
              <a:avLst>
                <a:gd name="adj" fmla="val 50000"/>
              </a:avLst>
            </a:prstGeom>
            <a:solidFill>
              <a:srgbClr val="0055a0"/>
            </a:solidFill>
            <a:ln>
              <a:solidFill>
                <a:srgbClr val="f8f8f8"/>
              </a:solidFill>
              <a:round/>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25" name="Pentagon 4"/>
            <p:cNvSpPr/>
            <p:nvPr/>
          </p:nvSpPr>
          <p:spPr>
            <a:xfrm>
              <a:off x="793800" y="1730520"/>
              <a:ext cx="1924560" cy="427680"/>
            </a:xfrm>
            <a:prstGeom prst="rect">
              <a:avLst/>
            </a:prstGeom>
            <a:noFill/>
            <a:ln w="0">
              <a:noFill/>
            </a:ln>
          </p:spPr>
          <p:style>
            <a:lnRef idx="0"/>
            <a:fillRef idx="0"/>
            <a:effectRef idx="0"/>
            <a:fontRef idx="minor"/>
          </p:style>
          <p:txBody>
            <a:bodyPr numCol="1" spcCol="1440" lIns="799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Data Engineering</a:t>
              </a:r>
              <a:endParaRPr b="0" lang="en-US" sz="1500" spc="-1" strike="noStrike">
                <a:solidFill>
                  <a:srgbClr val="000000"/>
                </a:solidFill>
                <a:latin typeface="Arial"/>
              </a:endParaRPr>
            </a:p>
          </p:txBody>
        </p:sp>
      </p:grpSp>
      <p:grpSp>
        <p:nvGrpSpPr>
          <p:cNvPr id="526" name="Group 11"/>
          <p:cNvGrpSpPr/>
          <p:nvPr/>
        </p:nvGrpSpPr>
        <p:grpSpPr>
          <a:xfrm>
            <a:off x="2430720" y="2209320"/>
            <a:ext cx="2031480" cy="427680"/>
            <a:chOff x="2430720" y="2209320"/>
            <a:chExt cx="2031480" cy="427680"/>
          </a:xfrm>
        </p:grpSpPr>
        <p:sp>
          <p:nvSpPr>
            <p:cNvPr id="527" name="Chevron 12"/>
            <p:cNvSpPr/>
            <p:nvPr/>
          </p:nvSpPr>
          <p:spPr>
            <a:xfrm>
              <a:off x="2430720" y="2209320"/>
              <a:ext cx="2031480" cy="427680"/>
            </a:xfrm>
            <a:prstGeom prst="chevron">
              <a:avLst>
                <a:gd name="adj" fmla="val 50000"/>
              </a:avLst>
            </a:prstGeom>
            <a:solidFill>
              <a:schemeClr val="tx1"/>
            </a:solidFill>
            <a:ln>
              <a:solidFill>
                <a:srgbClr val="f8f8f8"/>
              </a:solidFill>
              <a:round/>
            </a:ln>
          </p:spPr>
          <p:style>
            <a:lnRef idx="2">
              <a:schemeClr val="lt2">
                <a:hueOff val="0"/>
                <a:satOff val="0"/>
                <a:lumOff val="0"/>
                <a:alphaOff val="0"/>
              </a:schemeClr>
            </a:lnRef>
            <a:fillRef idx="0"/>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28" name="Chevron 4"/>
            <p:cNvSpPr/>
            <p:nvPr/>
          </p:nvSpPr>
          <p:spPr>
            <a:xfrm>
              <a:off x="2644560" y="2209320"/>
              <a:ext cx="1603440" cy="427680"/>
            </a:xfrm>
            <a:prstGeom prst="rect">
              <a:avLst/>
            </a:prstGeom>
            <a:noFill/>
            <a:ln w="0">
              <a:noFill/>
            </a:ln>
          </p:spPr>
          <p:style>
            <a:lnRef idx="0"/>
            <a:fillRef idx="0"/>
            <a:effectRef idx="0"/>
            <a:fontRef idx="minor"/>
          </p:style>
          <p:txBody>
            <a:bodyPr numCol="1" spcCol="1440" lIns="601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Modelling</a:t>
              </a:r>
              <a:endParaRPr b="0" lang="en-US" sz="1500" spc="-1" strike="noStrike">
                <a:solidFill>
                  <a:srgbClr val="000000"/>
                </a:solidFill>
                <a:latin typeface="Arial"/>
              </a:endParaRPr>
            </a:p>
          </p:txBody>
        </p:sp>
      </p:grpSp>
      <p:grpSp>
        <p:nvGrpSpPr>
          <p:cNvPr id="529" name="Group 14"/>
          <p:cNvGrpSpPr/>
          <p:nvPr/>
        </p:nvGrpSpPr>
        <p:grpSpPr>
          <a:xfrm>
            <a:off x="3554640" y="2720160"/>
            <a:ext cx="2031480" cy="427680"/>
            <a:chOff x="3554640" y="2720160"/>
            <a:chExt cx="2031480" cy="427680"/>
          </a:xfrm>
        </p:grpSpPr>
        <p:sp>
          <p:nvSpPr>
            <p:cNvPr id="530" name="Chevron 15"/>
            <p:cNvSpPr/>
            <p:nvPr/>
          </p:nvSpPr>
          <p:spPr>
            <a:xfrm>
              <a:off x="3554640" y="2720160"/>
              <a:ext cx="2031480" cy="427680"/>
            </a:xfrm>
            <a:prstGeom prst="chevron">
              <a:avLst>
                <a:gd name="adj" fmla="val 50000"/>
              </a:avLst>
            </a:prstGeom>
            <a:solidFill>
              <a:schemeClr val="tx1"/>
            </a:solidFill>
            <a:ln>
              <a:solidFill>
                <a:srgbClr val="f8f8f8"/>
              </a:solidFill>
              <a:round/>
            </a:ln>
          </p:spPr>
          <p:style>
            <a:lnRef idx="2">
              <a:schemeClr val="lt2">
                <a:hueOff val="0"/>
                <a:satOff val="0"/>
                <a:lumOff val="0"/>
                <a:alphaOff val="0"/>
              </a:schemeClr>
            </a:lnRef>
            <a:fillRef idx="0"/>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31" name="Chevron 4"/>
            <p:cNvSpPr/>
            <p:nvPr/>
          </p:nvSpPr>
          <p:spPr>
            <a:xfrm>
              <a:off x="3768840" y="2720160"/>
              <a:ext cx="1603440" cy="427680"/>
            </a:xfrm>
            <a:prstGeom prst="rect">
              <a:avLst/>
            </a:prstGeom>
            <a:noFill/>
            <a:ln w="0">
              <a:noFill/>
            </a:ln>
          </p:spPr>
          <p:style>
            <a:lnRef idx="0"/>
            <a:fillRef idx="0"/>
            <a:effectRef idx="0"/>
            <a:fontRef idx="minor"/>
          </p:style>
          <p:txBody>
            <a:bodyPr numCol="1" spcCol="1440" lIns="601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Deployment</a:t>
              </a:r>
              <a:endParaRPr b="0" lang="en-US" sz="1500" spc="-1" strike="noStrike">
                <a:solidFill>
                  <a:srgbClr val="000000"/>
                </a:solidFill>
                <a:latin typeface="Arial"/>
              </a:endParaRPr>
            </a:p>
          </p:txBody>
        </p:sp>
      </p:grpSp>
      <p:sp>
        <p:nvSpPr>
          <p:cNvPr id="3" name="PlaceHolder 2"/>
          <p:cNvSpPr>
            <a:spLocks noGrp="1"/>
          </p:cNvSpPr>
          <p:nvPr>
            <p:ph type="sldNum" idx="18"/>
          </p:nvPr>
        </p:nvSpPr>
        <p:spPr/>
        <p:txBody>
          <a:bodyPr/>
          <a:p>
            <a:fld id="{EBA37BC3-4AF0-46AB-ACA0-293D13CE1645}" type="slidenum">
              <a:t>51</a:t>
            </a:fld>
          </a:p>
        </p:txBody>
      </p:sp>
    </p:spTree>
  </p:cSld>
  <mc:AlternateContent>
    <mc:Choice Requires="p14">
      <p:transition spd="slow" p14:dur="2000"/>
    </mc:Choice>
    <mc:Fallback>
      <p:transition spd="slow"/>
    </mc:Fallback>
  </mc:AlternateContent>
  <p:timing>
    <p:tnLst>
      <p:par>
        <p:cTn id="497" dur="indefinite" restart="never" nodeType="tmRoot">
          <p:childTnLst>
            <p:seq>
              <p:cTn id="498" dur="indefinite" nodeType="mainSeq">
                <p:childTnLst>
                  <p:par>
                    <p:cTn id="499" fill="hold">
                      <p:stCondLst>
                        <p:cond delay="indefinite"/>
                      </p:stCondLst>
                      <p:childTnLst>
                        <p:par>
                          <p:cTn id="500" fill="hold">
                            <p:stCondLst>
                              <p:cond delay="0"/>
                            </p:stCondLst>
                            <p:childTnLst>
                              <p:par>
                                <p:cTn id="501" nodeType="clickEffect" fill="hold" presetClass="entr" presetID="10">
                                  <p:stCondLst>
                                    <p:cond delay="0"/>
                                  </p:stCondLst>
                                  <p:childTnLst>
                                    <p:set>
                                      <p:cBhvr>
                                        <p:cTn id="502" dur="1" fill="hold">
                                          <p:stCondLst>
                                            <p:cond delay="0"/>
                                          </p:stCondLst>
                                        </p:cTn>
                                        <p:tgtEl>
                                          <p:spTgt spid="523"/>
                                        </p:tgtEl>
                                        <p:attrNameLst>
                                          <p:attrName>style.visibility</p:attrName>
                                        </p:attrNameLst>
                                      </p:cBhvr>
                                      <p:to>
                                        <p:strVal val="visible"/>
                                      </p:to>
                                    </p:set>
                                    <p:animEffect filter="fade" transition="in">
                                      <p:cBhvr additive="repl">
                                        <p:cTn id="503" dur="500"/>
                                        <p:tgtEl>
                                          <p:spTgt spid="523"/>
                                        </p:tgtEl>
                                      </p:cBhvr>
                                    </p:animEffect>
                                  </p:childTnLst>
                                </p:cTn>
                              </p:par>
                            </p:childTnLst>
                          </p:cTn>
                        </p:par>
                      </p:childTnLst>
                    </p:cTn>
                  </p:par>
                  <p:par>
                    <p:cTn id="504" fill="hold">
                      <p:stCondLst>
                        <p:cond delay="indefinite"/>
                      </p:stCondLst>
                      <p:childTnLst>
                        <p:par>
                          <p:cTn id="505" fill="hold">
                            <p:stCondLst>
                              <p:cond delay="0"/>
                            </p:stCondLst>
                            <p:childTnLst>
                              <p:par>
                                <p:cTn id="506" nodeType="clickEffect" fill="hold" presetClass="entr" presetID="10">
                                  <p:stCondLst>
                                    <p:cond delay="0"/>
                                  </p:stCondLst>
                                  <p:childTnLst>
                                    <p:set>
                                      <p:cBhvr>
                                        <p:cTn id="507" dur="1" fill="hold">
                                          <p:stCondLst>
                                            <p:cond delay="0"/>
                                          </p:stCondLst>
                                        </p:cTn>
                                        <p:tgtEl>
                                          <p:spTgt spid="526"/>
                                        </p:tgtEl>
                                        <p:attrNameLst>
                                          <p:attrName>style.visibility</p:attrName>
                                        </p:attrNameLst>
                                      </p:cBhvr>
                                      <p:to>
                                        <p:strVal val="visible"/>
                                      </p:to>
                                    </p:set>
                                    <p:animEffect filter="fade" transition="in">
                                      <p:cBhvr additive="repl">
                                        <p:cTn id="508" dur="500"/>
                                        <p:tgtEl>
                                          <p:spTgt spid="526"/>
                                        </p:tgtEl>
                                      </p:cBhvr>
                                    </p:animEffec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0">
                                  <p:stCondLst>
                                    <p:cond delay="0"/>
                                  </p:stCondLst>
                                  <p:childTnLst>
                                    <p:set>
                                      <p:cBhvr>
                                        <p:cTn id="512" dur="1" fill="hold">
                                          <p:stCondLst>
                                            <p:cond delay="0"/>
                                          </p:stCondLst>
                                        </p:cTn>
                                        <p:tgtEl>
                                          <p:spTgt spid="529"/>
                                        </p:tgtEl>
                                        <p:attrNameLst>
                                          <p:attrName>style.visibility</p:attrName>
                                        </p:attrNameLst>
                                      </p:cBhvr>
                                      <p:to>
                                        <p:strVal val="visible"/>
                                      </p:to>
                                    </p:set>
                                    <p:animEffect filter="fade" transition="in">
                                      <p:cBhvr additive="repl">
                                        <p:cTn id="513"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532" name="Picture 2" descr="XGBoost results on the pipelines UI"/>
          <p:cNvPicPr/>
          <p:nvPr/>
        </p:nvPicPr>
        <p:blipFill>
          <a:blip r:embed="rId1"/>
          <a:srcRect l="0" t="0" r="53154" b="0"/>
          <a:stretch/>
        </p:blipFill>
        <p:spPr>
          <a:xfrm>
            <a:off x="0" y="0"/>
            <a:ext cx="3854880" cy="5143320"/>
          </a:xfrm>
          <a:prstGeom prst="rect">
            <a:avLst/>
          </a:prstGeom>
          <a:ln w="0">
            <a:noFill/>
          </a:ln>
        </p:spPr>
      </p:pic>
      <p:sp>
        <p:nvSpPr>
          <p:cNvPr id="533" name="Title 4"/>
          <p:cNvSpPr/>
          <p:nvPr/>
        </p:nvSpPr>
        <p:spPr>
          <a:xfrm>
            <a:off x="472320" y="0"/>
            <a:ext cx="8539920" cy="704880"/>
          </a:xfrm>
          <a:prstGeom prst="rect">
            <a:avLst/>
          </a:prstGeom>
          <a:noFill/>
          <a:ln w="0">
            <a:noFill/>
          </a:ln>
        </p:spPr>
        <p:style>
          <a:lnRef idx="0"/>
          <a:fillRef idx="0"/>
          <a:effectRef idx="0"/>
          <a:fontRef idx="minor"/>
        </p:style>
        <p:txBody>
          <a:bodyPr lIns="45720" rIns="45720" tIns="45000" bIns="45000" anchor="ctr">
            <a:normAutofit/>
          </a:bodyPr>
          <a:p>
            <a:pPr algn="r" defTabSz="914400">
              <a:lnSpc>
                <a:spcPct val="100000"/>
              </a:lnSpc>
            </a:pPr>
            <a:r>
              <a:rPr b="0" lang="en-GB" sz="3200" spc="-1" strike="noStrike">
                <a:solidFill>
                  <a:schemeClr val="dk1"/>
                </a:solidFill>
                <a:latin typeface="Arial"/>
              </a:rPr>
              <a:t>MLOps Pipeline with Kubeflow</a:t>
            </a:r>
            <a:endParaRPr b="0" lang="en-US" sz="3200" spc="-1" strike="noStrike">
              <a:solidFill>
                <a:srgbClr val="000000"/>
              </a:solidFill>
              <a:latin typeface="Arial"/>
            </a:endParaRPr>
          </a:p>
        </p:txBody>
      </p:sp>
      <p:sp>
        <p:nvSpPr>
          <p:cNvPr id="534" name="TextBox 1"/>
          <p:cNvSpPr/>
          <p:nvPr/>
        </p:nvSpPr>
        <p:spPr>
          <a:xfrm>
            <a:off x="4096080" y="4424040"/>
            <a:ext cx="406872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800" spc="-1" strike="noStrike" u="sng">
                <a:solidFill>
                  <a:schemeClr val="dk1"/>
                </a:solidFill>
                <a:highlight>
                  <a:srgbClr val="ffff00"/>
                </a:highlight>
                <a:uFillTx/>
                <a:latin typeface="Arial"/>
                <a:hlinkClick r:id="rId2"/>
              </a:rPr>
              <a:t>h</a:t>
            </a:r>
            <a:r>
              <a:rPr b="0" lang="en-US" sz="1800" spc="-1" strike="noStrike" u="sng">
                <a:solidFill>
                  <a:schemeClr val="dk1"/>
                </a:solidFill>
                <a:highlight>
                  <a:srgbClr val="ffff00"/>
                </a:highlight>
                <a:uFillTx/>
                <a:latin typeface="Arial"/>
                <a:hlinkClick r:id="rId3"/>
              </a:rPr>
              <a:t>ttps://ml.cern.ch</a:t>
            </a:r>
            <a:endParaRPr b="0" lang="en-US" sz="1800" spc="-1" strike="noStrike">
              <a:solidFill>
                <a:srgbClr val="000000"/>
              </a:solidFill>
              <a:latin typeface="Arial"/>
            </a:endParaRPr>
          </a:p>
          <a:p>
            <a:pPr defTabSz="914400">
              <a:lnSpc>
                <a:spcPct val="100000"/>
              </a:lnSpc>
            </a:pPr>
            <a:r>
              <a:rPr b="0" lang="en-GB" sz="1800" spc="-1" strike="noStrike" u="sng">
                <a:solidFill>
                  <a:schemeClr val="dk1"/>
                </a:solidFill>
                <a:highlight>
                  <a:srgbClr val="ffff00"/>
                </a:highlight>
                <a:uFillTx/>
                <a:latin typeface="Arial"/>
                <a:hlinkClick r:id="rId4"/>
              </a:rPr>
              <a:t>https://www.kubeflow.org/docs/started/</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grpSp>
        <p:nvGrpSpPr>
          <p:cNvPr id="535" name="Group 4"/>
          <p:cNvGrpSpPr/>
          <p:nvPr/>
        </p:nvGrpSpPr>
        <p:grpSpPr>
          <a:xfrm>
            <a:off x="1332360" y="1375920"/>
            <a:ext cx="2031480" cy="427680"/>
            <a:chOff x="1332360" y="1375920"/>
            <a:chExt cx="2031480" cy="427680"/>
          </a:xfrm>
        </p:grpSpPr>
        <p:sp>
          <p:nvSpPr>
            <p:cNvPr id="536" name="Pentagon 5"/>
            <p:cNvSpPr/>
            <p:nvPr/>
          </p:nvSpPr>
          <p:spPr>
            <a:xfrm>
              <a:off x="1332360" y="1375920"/>
              <a:ext cx="2031480" cy="427680"/>
            </a:xfrm>
            <a:prstGeom prst="homePlate">
              <a:avLst>
                <a:gd name="adj" fmla="val 50000"/>
              </a:avLst>
            </a:prstGeom>
            <a:solidFill>
              <a:srgbClr val="0055a0"/>
            </a:solidFill>
            <a:ln>
              <a:solidFill>
                <a:srgbClr val="f8f8f8"/>
              </a:solidFill>
              <a:round/>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37" name="Pentagon 4"/>
            <p:cNvSpPr/>
            <p:nvPr/>
          </p:nvSpPr>
          <p:spPr>
            <a:xfrm>
              <a:off x="1332360" y="1375920"/>
              <a:ext cx="1924560" cy="427680"/>
            </a:xfrm>
            <a:prstGeom prst="rect">
              <a:avLst/>
            </a:prstGeom>
            <a:noFill/>
            <a:ln w="0">
              <a:noFill/>
            </a:ln>
          </p:spPr>
          <p:style>
            <a:lnRef idx="0"/>
            <a:fillRef idx="0"/>
            <a:effectRef idx="0"/>
            <a:fontRef idx="minor"/>
          </p:style>
          <p:txBody>
            <a:bodyPr numCol="1" spcCol="1440" lIns="799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Data Engineering</a:t>
              </a:r>
              <a:endParaRPr b="0" lang="en-US" sz="1500" spc="-1" strike="noStrike">
                <a:solidFill>
                  <a:srgbClr val="000000"/>
                </a:solidFill>
                <a:latin typeface="Arial"/>
              </a:endParaRPr>
            </a:p>
          </p:txBody>
        </p:sp>
      </p:grpSp>
      <p:grpSp>
        <p:nvGrpSpPr>
          <p:cNvPr id="538" name="Group 8"/>
          <p:cNvGrpSpPr/>
          <p:nvPr/>
        </p:nvGrpSpPr>
        <p:grpSpPr>
          <a:xfrm>
            <a:off x="1308960" y="2446560"/>
            <a:ext cx="2031480" cy="427680"/>
            <a:chOff x="1308960" y="2446560"/>
            <a:chExt cx="2031480" cy="427680"/>
          </a:xfrm>
        </p:grpSpPr>
        <p:sp>
          <p:nvSpPr>
            <p:cNvPr id="539" name="Chevron 9"/>
            <p:cNvSpPr/>
            <p:nvPr/>
          </p:nvSpPr>
          <p:spPr>
            <a:xfrm>
              <a:off x="1308960" y="2446560"/>
              <a:ext cx="2031480" cy="427680"/>
            </a:xfrm>
            <a:prstGeom prst="chevron">
              <a:avLst>
                <a:gd name="adj" fmla="val 50000"/>
              </a:avLst>
            </a:prstGeom>
            <a:solidFill>
              <a:schemeClr val="tx1"/>
            </a:solidFill>
            <a:ln>
              <a:solidFill>
                <a:srgbClr val="f8f8f8"/>
              </a:solidFill>
              <a:round/>
            </a:ln>
          </p:spPr>
          <p:style>
            <a:lnRef idx="2">
              <a:schemeClr val="lt2">
                <a:hueOff val="0"/>
                <a:satOff val="0"/>
                <a:lumOff val="0"/>
                <a:alphaOff val="0"/>
              </a:schemeClr>
            </a:lnRef>
            <a:fillRef idx="0"/>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40" name="Chevron 4"/>
            <p:cNvSpPr/>
            <p:nvPr/>
          </p:nvSpPr>
          <p:spPr>
            <a:xfrm>
              <a:off x="1523160" y="2446560"/>
              <a:ext cx="1603440" cy="427680"/>
            </a:xfrm>
            <a:prstGeom prst="rect">
              <a:avLst/>
            </a:prstGeom>
            <a:noFill/>
            <a:ln w="0">
              <a:noFill/>
            </a:ln>
          </p:spPr>
          <p:style>
            <a:lnRef idx="0"/>
            <a:fillRef idx="0"/>
            <a:effectRef idx="0"/>
            <a:fontRef idx="minor"/>
          </p:style>
          <p:txBody>
            <a:bodyPr numCol="1" spcCol="1440" lIns="601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Modelling</a:t>
              </a:r>
              <a:endParaRPr b="0" lang="en-US" sz="1500" spc="-1" strike="noStrike">
                <a:solidFill>
                  <a:srgbClr val="000000"/>
                </a:solidFill>
                <a:latin typeface="Arial"/>
              </a:endParaRPr>
            </a:p>
          </p:txBody>
        </p:sp>
      </p:grpSp>
      <p:grpSp>
        <p:nvGrpSpPr>
          <p:cNvPr id="541" name="Group 11"/>
          <p:cNvGrpSpPr/>
          <p:nvPr/>
        </p:nvGrpSpPr>
        <p:grpSpPr>
          <a:xfrm>
            <a:off x="1332360" y="4671720"/>
            <a:ext cx="2031480" cy="427680"/>
            <a:chOff x="1332360" y="4671720"/>
            <a:chExt cx="2031480" cy="427680"/>
          </a:xfrm>
        </p:grpSpPr>
        <p:sp>
          <p:nvSpPr>
            <p:cNvPr id="542" name="Chevron 12"/>
            <p:cNvSpPr/>
            <p:nvPr/>
          </p:nvSpPr>
          <p:spPr>
            <a:xfrm>
              <a:off x="1332360" y="4671720"/>
              <a:ext cx="2031480" cy="427680"/>
            </a:xfrm>
            <a:prstGeom prst="chevron">
              <a:avLst>
                <a:gd name="adj" fmla="val 50000"/>
              </a:avLst>
            </a:prstGeom>
            <a:solidFill>
              <a:schemeClr val="tx1"/>
            </a:solidFill>
            <a:ln>
              <a:solidFill>
                <a:srgbClr val="f8f8f8"/>
              </a:solidFill>
              <a:round/>
            </a:ln>
          </p:spPr>
          <p:style>
            <a:lnRef idx="2">
              <a:schemeClr val="lt2">
                <a:hueOff val="0"/>
                <a:satOff val="0"/>
                <a:lumOff val="0"/>
                <a:alphaOff val="0"/>
              </a:schemeClr>
            </a:lnRef>
            <a:fillRef idx="0"/>
            <a:effectRef idx="0">
              <a:schemeClr val="dk2">
                <a:hueOff val="0"/>
                <a:satOff val="0"/>
                <a:lumOff val="0"/>
                <a:alphaOff val="0"/>
              </a:schemeClr>
            </a:effectRef>
            <a:fontRef idx="minor"/>
          </p:style>
          <p:txBody>
            <a:bodyPr lIns="90000" rIns="90000" tIns="45000" bIns="45000" anchor="t">
              <a:noAutofit/>
            </a:bodyPr>
            <a:p>
              <a:pPr defTabSz="914400">
                <a:lnSpc>
                  <a:spcPct val="100000"/>
                </a:lnSpc>
              </a:pPr>
              <a:endParaRPr b="0" lang="en-IN" sz="1800" spc="-1" strike="noStrike">
                <a:solidFill>
                  <a:schemeClr val="lt1"/>
                </a:solidFill>
                <a:latin typeface="Arial"/>
              </a:endParaRPr>
            </a:p>
          </p:txBody>
        </p:sp>
        <p:sp>
          <p:nvSpPr>
            <p:cNvPr id="543" name="Chevron 4"/>
            <p:cNvSpPr/>
            <p:nvPr/>
          </p:nvSpPr>
          <p:spPr>
            <a:xfrm>
              <a:off x="1546200" y="4671720"/>
              <a:ext cx="1603440" cy="427680"/>
            </a:xfrm>
            <a:prstGeom prst="rect">
              <a:avLst/>
            </a:prstGeom>
            <a:noFill/>
            <a:ln w="0">
              <a:noFill/>
            </a:ln>
          </p:spPr>
          <p:style>
            <a:lnRef idx="0"/>
            <a:fillRef idx="0"/>
            <a:effectRef idx="0"/>
            <a:fontRef idx="minor"/>
          </p:style>
          <p:txBody>
            <a:bodyPr numCol="1" spcCol="1440" lIns="60120" rIns="20160" tIns="39960" bIns="39960" anchor="ctr">
              <a:noAutofit/>
            </a:bodyPr>
            <a:p>
              <a:pPr algn="ctr" defTabSz="666720">
                <a:lnSpc>
                  <a:spcPct val="90000"/>
                </a:lnSpc>
                <a:spcAft>
                  <a:spcPts val="524"/>
                </a:spcAft>
                <a:tabLst>
                  <a:tab algn="l" pos="0"/>
                </a:tabLst>
              </a:pPr>
              <a:r>
                <a:rPr b="0" lang="en-GB" sz="1500" spc="-1" strike="noStrike">
                  <a:solidFill>
                    <a:schemeClr val="lt1"/>
                  </a:solidFill>
                  <a:latin typeface="Arial"/>
                </a:rPr>
                <a:t>Deployment</a:t>
              </a:r>
              <a:endParaRPr b="0" lang="en-US" sz="1500" spc="-1" strike="noStrike">
                <a:solidFill>
                  <a:srgbClr val="000000"/>
                </a:solidFill>
                <a:latin typeface="Arial"/>
              </a:endParaRPr>
            </a:p>
          </p:txBody>
        </p:sp>
      </p:grpSp>
      <p:sp>
        <p:nvSpPr>
          <p:cNvPr id="2" name="PlaceHolder 1"/>
          <p:cNvSpPr>
            <a:spLocks noGrp="1"/>
          </p:cNvSpPr>
          <p:nvPr>
            <p:ph type="sldNum" idx="18"/>
          </p:nvPr>
        </p:nvSpPr>
        <p:spPr/>
        <p:txBody>
          <a:bodyPr/>
          <a:p>
            <a:fld id="{2D5CA9C5-8C67-41C8-B2C1-19F250C69C03}" type="slidenum">
              <a:t>52</a:t>
            </a:fld>
          </a:p>
        </p:txBody>
      </p:sp>
    </p:spTree>
  </p:cSld>
  <mc:AlternateContent>
    <mc:Choice Requires="p14">
      <p:transition spd="slow" p14:dur="2000"/>
    </mc:Choice>
    <mc:Fallback>
      <p:transition spd="slow"/>
    </mc:Fallback>
  </mc:AlternateContent>
  <p:timing>
    <p:tnLst>
      <p:par>
        <p:cTn id="514" dur="indefinite" restart="never" nodeType="tmRoot">
          <p:childTnLst>
            <p:seq>
              <p:cTn id="515" dur="indefinite" nodeType="mainSeq">
                <p:childTnLst>
                  <p:par>
                    <p:cTn id="516" fill="hold">
                      <p:stCondLst>
                        <p:cond delay="indefinite"/>
                      </p:stCondLst>
                      <p:childTnLst>
                        <p:par>
                          <p:cTn id="517" fill="hold">
                            <p:stCondLst>
                              <p:cond delay="0"/>
                            </p:stCondLst>
                            <p:childTnLst>
                              <p:par>
                                <p:cTn id="518" nodeType="clickEffect" fill="hold" presetClass="entr" presetID="10">
                                  <p:stCondLst>
                                    <p:cond delay="0"/>
                                  </p:stCondLst>
                                  <p:childTnLst>
                                    <p:set>
                                      <p:cBhvr>
                                        <p:cTn id="519" dur="1" fill="hold">
                                          <p:stCondLst>
                                            <p:cond delay="0"/>
                                          </p:stCondLst>
                                        </p:cTn>
                                        <p:tgtEl>
                                          <p:spTgt spid="535"/>
                                        </p:tgtEl>
                                        <p:attrNameLst>
                                          <p:attrName>style.visibility</p:attrName>
                                        </p:attrNameLst>
                                      </p:cBhvr>
                                      <p:to>
                                        <p:strVal val="visible"/>
                                      </p:to>
                                    </p:set>
                                    <p:animEffect filter="fade" transition="in">
                                      <p:cBhvr additive="repl">
                                        <p:cTn id="520" dur="500"/>
                                        <p:tgtEl>
                                          <p:spTgt spid="535"/>
                                        </p:tgtEl>
                                      </p:cBhvr>
                                    </p:animEffec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0">
                                  <p:stCondLst>
                                    <p:cond delay="0"/>
                                  </p:stCondLst>
                                  <p:childTnLst>
                                    <p:set>
                                      <p:cBhvr>
                                        <p:cTn id="524" dur="1" fill="hold">
                                          <p:stCondLst>
                                            <p:cond delay="0"/>
                                          </p:stCondLst>
                                        </p:cTn>
                                        <p:tgtEl>
                                          <p:spTgt spid="538"/>
                                        </p:tgtEl>
                                        <p:attrNameLst>
                                          <p:attrName>style.visibility</p:attrName>
                                        </p:attrNameLst>
                                      </p:cBhvr>
                                      <p:to>
                                        <p:strVal val="visible"/>
                                      </p:to>
                                    </p:set>
                                    <p:animEffect filter="fade" transition="in">
                                      <p:cBhvr additive="repl">
                                        <p:cTn id="525" dur="500"/>
                                        <p:tgtEl>
                                          <p:spTgt spid="538"/>
                                        </p:tgtEl>
                                      </p:cBhvr>
                                    </p:animEffect>
                                  </p:childTnLst>
                                </p:cTn>
                              </p:par>
                            </p:childTnLst>
                          </p:cTn>
                        </p:par>
                      </p:childTnLst>
                    </p:cTn>
                  </p:par>
                  <p:par>
                    <p:cTn id="526" fill="hold">
                      <p:stCondLst>
                        <p:cond delay="indefinite"/>
                      </p:stCondLst>
                      <p:childTnLst>
                        <p:par>
                          <p:cTn id="527" fill="hold">
                            <p:stCondLst>
                              <p:cond delay="0"/>
                            </p:stCondLst>
                            <p:childTnLst>
                              <p:par>
                                <p:cTn id="528" nodeType="clickEffect" fill="hold" presetClass="entr" presetID="10">
                                  <p:stCondLst>
                                    <p:cond delay="0"/>
                                  </p:stCondLst>
                                  <p:childTnLst>
                                    <p:set>
                                      <p:cBhvr>
                                        <p:cTn id="529" dur="1" fill="hold">
                                          <p:stCondLst>
                                            <p:cond delay="0"/>
                                          </p:stCondLst>
                                        </p:cTn>
                                        <p:tgtEl>
                                          <p:spTgt spid="541"/>
                                        </p:tgtEl>
                                        <p:attrNameLst>
                                          <p:attrName>style.visibility</p:attrName>
                                        </p:attrNameLst>
                                      </p:cBhvr>
                                      <p:to>
                                        <p:strVal val="visible"/>
                                      </p:to>
                                    </p:set>
                                    <p:animEffect filter="fade" transition="in">
                                      <p:cBhvr additive="repl">
                                        <p:cTn id="530" dur="5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graphicFrame>
        <p:nvGraphicFramePr>
          <p:cNvPr id="544" name="Table 3"/>
          <p:cNvGraphicFramePr/>
          <p:nvPr/>
        </p:nvGraphicFramePr>
        <p:xfrm>
          <a:off x="801720" y="1088280"/>
          <a:ext cx="7634160" cy="2595600"/>
        </p:xfrm>
        <a:graphic>
          <a:graphicData uri="http://schemas.openxmlformats.org/drawingml/2006/table">
            <a:tbl>
              <a:tblPr/>
              <a:tblGrid>
                <a:gridCol w="1727280"/>
                <a:gridCol w="2486880"/>
                <a:gridCol w="3419640"/>
              </a:tblGrid>
              <a:tr h="370800">
                <a:tc>
                  <a:txBody>
                    <a:bodyPr anchor="t">
                      <a:noAutofit/>
                    </a:bodyPr>
                    <a:p>
                      <a:endParaRPr b="1" lang="en-US" sz="1800" spc="-1" strike="noStrike">
                        <a:solidFill>
                          <a:schemeClr val="lt1"/>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gn="ctr">
                        <a:lnSpc>
                          <a:spcPct val="100000"/>
                        </a:lnSpc>
                      </a:pPr>
                      <a:r>
                        <a:rPr b="1" lang="en-US" sz="1800" spc="-1" strike="noStrike">
                          <a:solidFill>
                            <a:schemeClr val="lt1"/>
                          </a:solidFill>
                          <a:latin typeface="Arial"/>
                        </a:rPr>
                        <a:t>Development ML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gn="ctr">
                        <a:lnSpc>
                          <a:spcPct val="100000"/>
                        </a:lnSpc>
                      </a:pPr>
                      <a:r>
                        <a:rPr b="1" lang="en-US" sz="1800" spc="-1" strike="noStrike">
                          <a:solidFill>
                            <a:schemeClr val="lt1"/>
                          </a:solidFill>
                          <a:latin typeface="Arial"/>
                        </a:rPr>
                        <a:t>Production ML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a:lnSpc>
                          <a:spcPct val="100000"/>
                        </a:lnSpc>
                      </a:pPr>
                      <a:r>
                        <a:rPr b="0" lang="en-US" sz="1800" spc="-1" strike="noStrike">
                          <a:solidFill>
                            <a:schemeClr val="dk1"/>
                          </a:solidFill>
                          <a:latin typeface="Arial"/>
                        </a:rPr>
                        <a:t>Objective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High-accuracy model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Efficiency of the overall system</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nSpc>
                          <a:spcPct val="100000"/>
                        </a:lnSpc>
                      </a:pPr>
                      <a:r>
                        <a:rPr b="0" lang="en-US" sz="1800" spc="-1" strike="noStrike">
                          <a:solidFill>
                            <a:schemeClr val="dk1"/>
                          </a:solidFill>
                          <a:latin typeface="Arial"/>
                        </a:rPr>
                        <a:t>Dataset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Fixed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Evolving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a:lnSpc>
                          <a:spcPct val="100000"/>
                        </a:lnSpc>
                      </a:pPr>
                      <a:r>
                        <a:rPr b="0" lang="en-US" sz="1800" spc="-1" strike="noStrike">
                          <a:solidFill>
                            <a:schemeClr val="dk1"/>
                          </a:solidFill>
                          <a:latin typeface="Arial"/>
                        </a:rPr>
                        <a:t>Code quality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GB" sz="1800" spc="-1" strike="noStrike">
                          <a:solidFill>
                            <a:schemeClr val="dk1"/>
                          </a:solidFill>
                          <a:latin typeface="Arial"/>
                        </a:rPr>
                        <a:t>S</a:t>
                      </a:r>
                      <a:r>
                        <a:rPr b="0" lang="en-US" sz="1800" spc="-1" strike="noStrike">
                          <a:solidFill>
                            <a:schemeClr val="dk1"/>
                          </a:solidFill>
                          <a:latin typeface="Arial"/>
                        </a:rPr>
                        <a:t>econdary importance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Critical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nSpc>
                          <a:spcPct val="100000"/>
                        </a:lnSpc>
                      </a:pPr>
                      <a:r>
                        <a:rPr b="0" lang="en-US" sz="1800" spc="-1" strike="noStrike">
                          <a:solidFill>
                            <a:schemeClr val="dk1"/>
                          </a:solidFill>
                          <a:latin typeface="Arial"/>
                        </a:rPr>
                        <a:t>Model training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Optimal tuning</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Fast turn-arounds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a:lnSpc>
                          <a:spcPct val="100000"/>
                        </a:lnSpc>
                      </a:pPr>
                      <a:r>
                        <a:rPr b="0" lang="en-US" sz="1800" spc="-1" strike="noStrike">
                          <a:solidFill>
                            <a:schemeClr val="dk1"/>
                          </a:solidFill>
                          <a:latin typeface="Arial"/>
                        </a:rPr>
                        <a:t>Reproducibility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Secondary importance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nSpc>
                          <a:spcPct val="100000"/>
                        </a:lnSpc>
                      </a:pPr>
                      <a:r>
                        <a:rPr b="0" lang="en-US" sz="1800" spc="-1" strike="noStrike">
                          <a:solidFill>
                            <a:schemeClr val="dk1"/>
                          </a:solidFill>
                          <a:latin typeface="Arial"/>
                        </a:rPr>
                        <a:t>Critical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a:lnSpc>
                          <a:spcPct val="100000"/>
                        </a:lnSpc>
                      </a:pPr>
                      <a:r>
                        <a:rPr b="0" lang="en-US" sz="1800" spc="-1" strike="noStrike">
                          <a:solidFill>
                            <a:schemeClr val="dk1"/>
                          </a:solidFill>
                          <a:latin typeface="Arial"/>
                        </a:rPr>
                        <a:t>Traceability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tabLst>
                          <a:tab algn="l" pos="0"/>
                        </a:tabLst>
                      </a:pPr>
                      <a:r>
                        <a:rPr b="0" lang="en-US" sz="1800" spc="-1" strike="noStrike">
                          <a:solidFill>
                            <a:schemeClr val="dk1"/>
                          </a:solidFill>
                          <a:latin typeface="Arial"/>
                        </a:rPr>
                        <a:t>Secondary importance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nSpc>
                          <a:spcPct val="100000"/>
                        </a:lnSpc>
                      </a:pPr>
                      <a:r>
                        <a:rPr b="0" lang="en-US" sz="1800" spc="-1" strike="noStrike">
                          <a:solidFill>
                            <a:schemeClr val="dk1"/>
                          </a:solidFill>
                          <a:latin typeface="Arial"/>
                        </a:rPr>
                        <a:t>Critical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545"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Conclusion</a:t>
            </a:r>
            <a:endParaRPr b="0" lang="en-US" sz="3200" spc="-1" strike="noStrike">
              <a:solidFill>
                <a:schemeClr val="dk1"/>
              </a:solidFill>
              <a:latin typeface="Arial"/>
            </a:endParaRPr>
          </a:p>
        </p:txBody>
      </p:sp>
      <p:sp>
        <p:nvSpPr>
          <p:cNvPr id="546" name="PlaceHolder 2"/>
          <p:cNvSpPr>
            <a:spLocks noGrp="1"/>
          </p:cNvSpPr>
          <p:nvPr>
            <p:ph/>
          </p:nvPr>
        </p:nvSpPr>
        <p:spPr>
          <a:xfrm>
            <a:off x="457200" y="994320"/>
            <a:ext cx="8229240" cy="3202920"/>
          </a:xfrm>
          <a:prstGeom prst="rect">
            <a:avLst/>
          </a:prstGeom>
          <a:noFill/>
          <a:ln w="0">
            <a:noFill/>
          </a:ln>
        </p:spPr>
        <p:txBody>
          <a:bodyPr lIns="90000" rIns="90000" tIns="45000" bIns="45000" anchor="t">
            <a:noAutofit/>
          </a:bodyPr>
          <a:p>
            <a:pPr indent="0">
              <a:spcBef>
                <a:spcPts val="1417"/>
              </a:spcBef>
              <a:buNone/>
            </a:pPr>
            <a:endParaRPr b="0" lang="en-US" sz="3000" spc="-1" strike="noStrike">
              <a:solidFill>
                <a:schemeClr val="dk1"/>
              </a:solidFill>
              <a:latin typeface="Arial"/>
            </a:endParaRPr>
          </a:p>
        </p:txBody>
      </p:sp>
      <p:sp>
        <p:nvSpPr>
          <p:cNvPr id="4" name="PlaceHolder 3"/>
          <p:cNvSpPr>
            <a:spLocks noGrp="1"/>
          </p:cNvSpPr>
          <p:nvPr>
            <p:ph type="sldNum" idx="18"/>
          </p:nvPr>
        </p:nvSpPr>
        <p:spPr/>
        <p:txBody>
          <a:bodyPr/>
          <a:p>
            <a:fld id="{FCC9EB5D-B308-4264-92C8-3E565DA0558E}" type="slidenum">
              <a:t>53</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457200" y="174960"/>
            <a:ext cx="8226360" cy="704880"/>
          </a:xfrm>
          <a:prstGeom prst="rect">
            <a:avLst/>
          </a:prstGeom>
          <a:noFill/>
          <a:ln w="0">
            <a:noFill/>
          </a:ln>
        </p:spPr>
        <p:txBody>
          <a:bodyPr lIns="45720" rIns="45720" tIns="45000" bIns="45000" anchor="ctr">
            <a:normAutofit/>
          </a:bodyPr>
          <a:p>
            <a:pPr indent="0" algn="r">
              <a:lnSpc>
                <a:spcPct val="100000"/>
              </a:lnSpc>
              <a:buNone/>
            </a:pPr>
            <a:r>
              <a:rPr b="0" lang="en-GB" sz="3200" spc="-1" strike="noStrike">
                <a:solidFill>
                  <a:schemeClr val="dk1"/>
                </a:solidFill>
                <a:latin typeface="Arial"/>
              </a:rPr>
              <a:t>Resources</a:t>
            </a:r>
            <a:endParaRPr b="0" lang="en-US" sz="3200" spc="-1" strike="noStrike">
              <a:solidFill>
                <a:schemeClr val="dk1"/>
              </a:solidFill>
              <a:latin typeface="Arial"/>
            </a:endParaRPr>
          </a:p>
        </p:txBody>
      </p:sp>
      <p:pic>
        <p:nvPicPr>
          <p:cNvPr id="548" name="Picture 2" descr="Introducing MLOps"/>
          <p:cNvPicPr/>
          <p:nvPr/>
        </p:nvPicPr>
        <p:blipFill>
          <a:blip r:embed="rId1"/>
          <a:stretch/>
        </p:blipFill>
        <p:spPr>
          <a:xfrm>
            <a:off x="1903320" y="1382760"/>
            <a:ext cx="1676520" cy="2200320"/>
          </a:xfrm>
          <a:prstGeom prst="rect">
            <a:avLst/>
          </a:prstGeom>
          <a:ln w="0">
            <a:noFill/>
          </a:ln>
        </p:spPr>
      </p:pic>
      <p:pic>
        <p:nvPicPr>
          <p:cNvPr id="549" name="Picture 4" descr="Practical MLOps"/>
          <p:cNvPicPr/>
          <p:nvPr/>
        </p:nvPicPr>
        <p:blipFill>
          <a:blip r:embed="rId2"/>
          <a:stretch/>
        </p:blipFill>
        <p:spPr>
          <a:xfrm>
            <a:off x="128520" y="1382760"/>
            <a:ext cx="1676520" cy="2200320"/>
          </a:xfrm>
          <a:prstGeom prst="rect">
            <a:avLst/>
          </a:prstGeom>
          <a:ln w="0">
            <a:noFill/>
          </a:ln>
        </p:spPr>
      </p:pic>
      <p:pic>
        <p:nvPicPr>
          <p:cNvPr id="550" name="Picture 6" descr="Kubeflow Operations Guide"/>
          <p:cNvPicPr/>
          <p:nvPr/>
        </p:nvPicPr>
        <p:blipFill>
          <a:blip r:embed="rId3"/>
          <a:stretch/>
        </p:blipFill>
        <p:spPr>
          <a:xfrm>
            <a:off x="5507280" y="1397520"/>
            <a:ext cx="1676520" cy="2200320"/>
          </a:xfrm>
          <a:prstGeom prst="rect">
            <a:avLst/>
          </a:prstGeom>
          <a:ln w="0">
            <a:noFill/>
          </a:ln>
        </p:spPr>
      </p:pic>
      <p:pic>
        <p:nvPicPr>
          <p:cNvPr id="551" name="Picture 8" descr="Building Machine Learning Pipelines"/>
          <p:cNvPicPr/>
          <p:nvPr/>
        </p:nvPicPr>
        <p:blipFill>
          <a:blip r:embed="rId4"/>
          <a:stretch/>
        </p:blipFill>
        <p:spPr>
          <a:xfrm>
            <a:off x="3732120" y="1397520"/>
            <a:ext cx="1676520" cy="2200320"/>
          </a:xfrm>
          <a:prstGeom prst="rect">
            <a:avLst/>
          </a:prstGeom>
          <a:ln w="0">
            <a:noFill/>
          </a:ln>
        </p:spPr>
      </p:pic>
      <p:pic>
        <p:nvPicPr>
          <p:cNvPr id="552" name="Picture 10" descr="Kubernetes in Action"/>
          <p:cNvPicPr/>
          <p:nvPr/>
        </p:nvPicPr>
        <p:blipFill>
          <a:blip r:embed="rId5"/>
          <a:stretch/>
        </p:blipFill>
        <p:spPr>
          <a:xfrm>
            <a:off x="7311960" y="1412640"/>
            <a:ext cx="1741320" cy="2185200"/>
          </a:xfrm>
          <a:prstGeom prst="rect">
            <a:avLst/>
          </a:prstGeom>
          <a:ln w="0">
            <a:noFill/>
          </a:ln>
        </p:spPr>
      </p:pic>
      <p:sp>
        <p:nvSpPr>
          <p:cNvPr id="553" name="TextBox 7"/>
          <p:cNvSpPr/>
          <p:nvPr/>
        </p:nvSpPr>
        <p:spPr>
          <a:xfrm>
            <a:off x="838800" y="3998160"/>
            <a:ext cx="7597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GB" sz="1800" spc="-1" strike="noStrike">
                <a:solidFill>
                  <a:schemeClr val="dk2"/>
                </a:solidFill>
                <a:latin typeface="Arial"/>
                <a:hlinkClick r:id="rId6"/>
              </a:rPr>
              <a:t>Machine Learning Engineering for Production (</a:t>
            </a:r>
            <a:r>
              <a:rPr b="0" lang="en-GB" sz="1800" spc="-1" strike="noStrike">
                <a:solidFill>
                  <a:schemeClr val="dk2"/>
                </a:solidFill>
                <a:latin typeface="Arial"/>
                <a:hlinkClick r:id="rId7"/>
              </a:rPr>
              <a:t>MLOps</a:t>
            </a:r>
            <a:r>
              <a:rPr b="0" lang="en-GB" sz="1800" spc="-1" strike="noStrike">
                <a:solidFill>
                  <a:schemeClr val="dk2"/>
                </a:solidFill>
                <a:latin typeface="Arial"/>
                <a:hlinkClick r:id="rId8"/>
              </a:rPr>
              <a:t>) Specialization</a:t>
            </a:r>
            <a:endParaRPr b="0" lang="en-US" sz="1800" spc="-1" strike="noStrike">
              <a:solidFill>
                <a:srgbClr val="000000"/>
              </a:solidFill>
              <a:latin typeface="Arial"/>
            </a:endParaRPr>
          </a:p>
        </p:txBody>
      </p:sp>
      <p:pic>
        <p:nvPicPr>
          <p:cNvPr id="554" name="Picture 18" descr="The Batch | DeepLearning.AI | AI News &amp; Insights"/>
          <p:cNvPicPr/>
          <p:nvPr/>
        </p:nvPicPr>
        <p:blipFill>
          <a:blip r:embed="rId9"/>
          <a:stretch/>
        </p:blipFill>
        <p:spPr>
          <a:xfrm>
            <a:off x="2685600" y="4367520"/>
            <a:ext cx="3392280" cy="762840"/>
          </a:xfrm>
          <a:prstGeom prst="rect">
            <a:avLst/>
          </a:prstGeom>
          <a:ln w="0">
            <a:noFill/>
          </a:ln>
        </p:spPr>
      </p:pic>
      <p:sp>
        <p:nvSpPr>
          <p:cNvPr id="3" name="PlaceHolder 2"/>
          <p:cNvSpPr>
            <a:spLocks noGrp="1"/>
          </p:cNvSpPr>
          <p:nvPr>
            <p:ph type="sldNum" idx="18"/>
          </p:nvPr>
        </p:nvSpPr>
        <p:spPr/>
        <p:txBody>
          <a:bodyPr/>
          <a:p>
            <a:fld id="{FF4D9549-80D5-4F47-83F7-86BCEF06AA03}" type="slidenum">
              <a:t>54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650240" y="1347840"/>
            <a:ext cx="8226360" cy="704880"/>
          </a:xfrm>
          <a:prstGeom prst="rect">
            <a:avLst/>
          </a:prstGeom>
          <a:noFill/>
          <a:ln w="0">
            <a:noFill/>
          </a:ln>
        </p:spPr>
        <p:txBody>
          <a:bodyPr lIns="45720" rIns="45720" tIns="45000" bIns="45000" anchor="ctr">
            <a:normAutofit/>
          </a:bodyPr>
          <a:p>
            <a:pPr indent="0" algn="ctr">
              <a:lnSpc>
                <a:spcPct val="100000"/>
              </a:lnSpc>
              <a:buNone/>
            </a:pPr>
            <a:r>
              <a:rPr b="0" lang="en-GB" sz="3200" spc="-1" strike="noStrike">
                <a:solidFill>
                  <a:schemeClr val="dk1"/>
                </a:solidFill>
                <a:latin typeface="Arial"/>
              </a:rPr>
              <a:t>ML </a:t>
            </a:r>
            <a:r>
              <a:rPr b="0" lang="en-GB" sz="3200" spc="-1" strike="noStrike">
                <a:solidFill>
                  <a:schemeClr val="dk1"/>
                </a:solidFill>
                <a:latin typeface="Arial"/>
              </a:rPr>
              <a:t>Model = </a:t>
            </a:r>
            <a:r>
              <a:rPr b="0" lang="en-GB" sz="3200" spc="-1" strike="noStrike">
                <a:solidFill>
                  <a:schemeClr val="dk1"/>
                </a:solidFill>
                <a:latin typeface="Arial"/>
              </a:rPr>
              <a:t>Data + </a:t>
            </a:r>
            <a:r>
              <a:rPr b="0" lang="en-GB" sz="3200" spc="-1" strike="noStrike">
                <a:solidFill>
                  <a:schemeClr val="dk1"/>
                </a:solidFill>
                <a:latin typeface="Arial"/>
              </a:rPr>
              <a:t>Code</a:t>
            </a:r>
            <a:endParaRPr b="0" lang="en-US" sz="3200" spc="-1" strike="noStrike">
              <a:solidFill>
                <a:schemeClr val="dk1"/>
              </a:solidFill>
              <a:latin typeface="Arial"/>
            </a:endParaRPr>
          </a:p>
        </p:txBody>
      </p:sp>
      <p:sp>
        <p:nvSpPr>
          <p:cNvPr id="189" name="TextBox 3"/>
          <p:cNvSpPr/>
          <p:nvPr/>
        </p:nvSpPr>
        <p:spPr>
          <a:xfrm>
            <a:off x="3477240" y="2893680"/>
            <a:ext cx="148860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200" spc="-1" strike="noStrike">
                <a:solidFill>
                  <a:schemeClr val="dk1"/>
                </a:solidFill>
                <a:latin typeface="Arial"/>
              </a:rPr>
              <a:t>+ Algorithm</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 Weights</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 Hyperparameters</a:t>
            </a:r>
            <a:endParaRPr b="0" lang="en-US" sz="1200" spc="-1" strike="noStrike">
              <a:solidFill>
                <a:srgbClr val="000000"/>
              </a:solidFill>
              <a:latin typeface="Arial"/>
            </a:endParaRPr>
          </a:p>
        </p:txBody>
      </p:sp>
      <p:sp>
        <p:nvSpPr>
          <p:cNvPr id="190" name="TextBox 4"/>
          <p:cNvSpPr/>
          <p:nvPr/>
        </p:nvSpPr>
        <p:spPr>
          <a:xfrm>
            <a:off x="5693760" y="2915280"/>
            <a:ext cx="1209960" cy="82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1200" spc="-1" strike="noStrike">
                <a:solidFill>
                  <a:schemeClr val="dk1"/>
                </a:solidFill>
                <a:latin typeface="Arial"/>
              </a:rPr>
              <a:t>+ Scripts</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 Libraries</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 Infrastructure</a:t>
            </a:r>
            <a:endParaRPr b="0" lang="en-US" sz="1200" spc="-1" strike="noStrike">
              <a:solidFill>
                <a:srgbClr val="000000"/>
              </a:solidFill>
              <a:latin typeface="Arial"/>
            </a:endParaRPr>
          </a:p>
          <a:p>
            <a:pPr defTabSz="914400">
              <a:lnSpc>
                <a:spcPct val="100000"/>
              </a:lnSpc>
            </a:pPr>
            <a:r>
              <a:rPr b="0" lang="en-GB" sz="1200" spc="-1" strike="noStrike">
                <a:solidFill>
                  <a:schemeClr val="dk1"/>
                </a:solidFill>
                <a:latin typeface="Arial"/>
              </a:rPr>
              <a:t>+ DevOps</a:t>
            </a:r>
            <a:endParaRPr b="0" lang="en-US" sz="1200" spc="-1" strike="noStrike">
              <a:solidFill>
                <a:srgbClr val="000000"/>
              </a:solidFill>
              <a:latin typeface="Arial"/>
            </a:endParaRPr>
          </a:p>
        </p:txBody>
      </p:sp>
      <p:sp>
        <p:nvSpPr>
          <p:cNvPr id="191" name="Title 4"/>
          <p:cNvSpPr/>
          <p:nvPr/>
        </p:nvSpPr>
        <p:spPr>
          <a:xfrm>
            <a:off x="419040" y="2278440"/>
            <a:ext cx="8226360" cy="704880"/>
          </a:xfrm>
          <a:prstGeom prst="rect">
            <a:avLst/>
          </a:prstGeom>
          <a:noFill/>
          <a:ln w="0">
            <a:noFill/>
          </a:ln>
        </p:spPr>
        <p:style>
          <a:lnRef idx="0"/>
          <a:fillRef idx="0"/>
          <a:effectRef idx="0"/>
          <a:fontRef idx="minor"/>
        </p:style>
        <p:txBody>
          <a:bodyPr lIns="45720" rIns="45720" tIns="45000" bIns="45000" anchor="ctr">
            <a:normAutofit/>
          </a:bodyPr>
          <a:p>
            <a:pPr algn="ctr" defTabSz="914400">
              <a:lnSpc>
                <a:spcPct val="100000"/>
              </a:lnSpc>
            </a:pPr>
            <a:r>
              <a:rPr b="0" lang="en-GB" sz="3200" spc="-1" strike="noStrike">
                <a:solidFill>
                  <a:schemeClr val="dk1"/>
                </a:solidFill>
                <a:latin typeface="Arial"/>
              </a:rPr>
              <a:t>MLOps = ML Model + Software</a:t>
            </a:r>
            <a:endParaRPr b="0" lang="en-US" sz="3200" spc="-1" strike="noStrike">
              <a:solidFill>
                <a:srgbClr val="000000"/>
              </a:solidFill>
              <a:latin typeface="Arial"/>
            </a:endParaRPr>
          </a:p>
        </p:txBody>
      </p:sp>
      <p:sp>
        <p:nvSpPr>
          <p:cNvPr id="3" name="PlaceHolder 2"/>
          <p:cNvSpPr>
            <a:spLocks noGrp="1"/>
          </p:cNvSpPr>
          <p:nvPr>
            <p:ph type="sldNum" idx="18"/>
          </p:nvPr>
        </p:nvSpPr>
        <p:spPr/>
        <p:txBody>
          <a:bodyPr/>
          <a:p>
            <a:fld id="{06D5C73D-D182-4203-98F0-FBA7E67EC1DB}" type="slidenum">
              <a:t>6</a:t>
            </a:fld>
          </a:p>
        </p:txBody>
      </p:sp>
    </p:spTree>
  </p:cSld>
  <mc:AlternateContent>
    <mc:Choice Requires="p14">
      <p:transition spd="slow" p14:dur="2000"/>
    </mc:Choice>
    <mc:Fallback>
      <p:transition spd="slow"/>
    </mc:Fallback>
  </mc:AlternateContent>
  <p:timing>
    <p:tnLst>
      <p:par>
        <p:cTn id="42" dur="indefinite" restart="never" nodeType="tmRoot">
          <p:childTnLst>
            <p:seq>
              <p:cTn id="43" dur="indefinite" nodeType="mainSeq">
                <p:childTnLst>
                  <p:par>
                    <p:cTn id="44" fill="hold">
                      <p:stCondLst>
                        <p:cond delay="indefinite"/>
                      </p:stCondLst>
                      <p:childTnLst>
                        <p:par>
                          <p:cTn id="45" fill="hold">
                            <p:stCondLst>
                              <p:cond delay="0"/>
                            </p:stCondLst>
                            <p:childTnLst>
                              <p:par>
                                <p:cTn id="46" nodeType="clickEffect" fill="hold" presetClass="entr" presetID="10">
                                  <p:stCondLst>
                                    <p:cond delay="0"/>
                                  </p:stCondLst>
                                  <p:childTnLst>
                                    <p:set>
                                      <p:cBhvr>
                                        <p:cTn id="47" dur="1" fill="hold">
                                          <p:stCondLst>
                                            <p:cond delay="0"/>
                                          </p:stCondLst>
                                        </p:cTn>
                                        <p:tgtEl>
                                          <p:spTgt spid="189"/>
                                        </p:tgtEl>
                                        <p:attrNameLst>
                                          <p:attrName>style.visibility</p:attrName>
                                        </p:attrNameLst>
                                      </p:cBhvr>
                                      <p:to>
                                        <p:strVal val="visible"/>
                                      </p:to>
                                    </p:set>
                                    <p:animEffect filter="fade" transition="in">
                                      <p:cBhvr additive="repl">
                                        <p:cTn id="48" dur="500"/>
                                        <p:tgtEl>
                                          <p:spTgt spid="189"/>
                                        </p:tgtEl>
                                      </p:cBhvr>
                                    </p:animEffect>
                                  </p:childTnLst>
                                </p:cTn>
                              </p:par>
                              <p:par>
                                <p:cTn id="49" nodeType="withEffect" fill="hold" presetClass="entr" presetID="10">
                                  <p:stCondLst>
                                    <p:cond delay="0"/>
                                  </p:stCondLst>
                                  <p:childTnLst>
                                    <p:set>
                                      <p:cBhvr>
                                        <p:cTn id="50" dur="1" fill="hold">
                                          <p:stCondLst>
                                            <p:cond delay="0"/>
                                          </p:stCondLst>
                                        </p:cTn>
                                        <p:tgtEl>
                                          <p:spTgt spid="190"/>
                                        </p:tgtEl>
                                        <p:attrNameLst>
                                          <p:attrName>style.visibility</p:attrName>
                                        </p:attrNameLst>
                                      </p:cBhvr>
                                      <p:to>
                                        <p:strVal val="visible"/>
                                      </p:to>
                                    </p:set>
                                    <p:animEffect filter="fade" transition="in">
                                      <p:cBhvr additive="repl">
                                        <p:cTn id="51" dur="500"/>
                                        <p:tgtEl>
                                          <p:spTgt spid="190"/>
                                        </p:tgtEl>
                                      </p:cBhvr>
                                    </p:animEffect>
                                  </p:childTnLst>
                                </p:cTn>
                              </p:par>
                              <p:par>
                                <p:cTn id="52" nodeType="withEffect" fill="hold" presetClass="entr" presetID="10">
                                  <p:stCondLst>
                                    <p:cond delay="0"/>
                                  </p:stCondLst>
                                  <p:childTnLst>
                                    <p:set>
                                      <p:cBhvr>
                                        <p:cTn id="53" dur="1" fill="hold">
                                          <p:stCondLst>
                                            <p:cond delay="0"/>
                                          </p:stCondLst>
                                        </p:cTn>
                                        <p:tgtEl>
                                          <p:spTgt spid="191"/>
                                        </p:tgtEl>
                                        <p:attrNameLst>
                                          <p:attrName>style.visibility</p:attrName>
                                        </p:attrNameLst>
                                      </p:cBhvr>
                                      <p:to>
                                        <p:strVal val="visible"/>
                                      </p:to>
                                    </p:set>
                                    <p:animEffect filter="fade" transition="in">
                                      <p:cBhvr additive="repl">
                                        <p:cTn id="54"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2" name="TextBox 1"/>
          <p:cNvSpPr/>
          <p:nvPr/>
        </p:nvSpPr>
        <p:spPr>
          <a:xfrm>
            <a:off x="879480" y="4698720"/>
            <a:ext cx="665496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chemeClr val="dk1"/>
                </a:solidFill>
                <a:latin typeface="Arial"/>
              </a:rPr>
              <a:t>D. Sculley et. </a:t>
            </a:r>
            <a:r>
              <a:rPr b="0" lang="en-GB" sz="1400" spc="-1" strike="noStrike">
                <a:solidFill>
                  <a:schemeClr val="dk1"/>
                </a:solidFill>
                <a:latin typeface="Arial"/>
              </a:rPr>
              <a:t>a</a:t>
            </a:r>
            <a:r>
              <a:rPr b="0" lang="en-US" sz="1400" spc="-1" strike="noStrike">
                <a:solidFill>
                  <a:schemeClr val="dk1"/>
                </a:solidFill>
                <a:latin typeface="Arial"/>
              </a:rPr>
              <a:t>l. </a:t>
            </a:r>
            <a:r>
              <a:rPr b="0" i="1" lang="en-US" sz="1400" spc="-1" strike="noStrike">
                <a:solidFill>
                  <a:schemeClr val="dk1"/>
                </a:solidFill>
                <a:latin typeface="Arial"/>
              </a:rPr>
              <a:t>Hidden Technical Debt in Machine Learning Systems, NIPS 2015</a:t>
            </a:r>
            <a:endParaRPr b="0" lang="en-US" sz="1400" spc="-1" strike="noStrike">
              <a:solidFill>
                <a:srgbClr val="000000"/>
              </a:solidFill>
              <a:latin typeface="Arial"/>
            </a:endParaRPr>
          </a:p>
        </p:txBody>
      </p:sp>
      <p:sp>
        <p:nvSpPr>
          <p:cNvPr id="193" name="TextBox 3"/>
          <p:cNvSpPr/>
          <p:nvPr/>
        </p:nvSpPr>
        <p:spPr>
          <a:xfrm>
            <a:off x="502560" y="4175280"/>
            <a:ext cx="7664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highlight>
                  <a:srgbClr val="ffff00"/>
                </a:highlight>
                <a:latin typeface="Arial"/>
              </a:rPr>
              <a:t>Good news: most of these components come as ready-to-use frameworks</a:t>
            </a:r>
            <a:endParaRPr b="0" lang="en-US" sz="1800" spc="-1" strike="noStrike">
              <a:solidFill>
                <a:srgbClr val="000000"/>
              </a:solidFill>
              <a:latin typeface="Arial"/>
            </a:endParaRPr>
          </a:p>
        </p:txBody>
      </p:sp>
      <p:sp>
        <p:nvSpPr>
          <p:cNvPr id="194" name="Rectangle 4"/>
          <p:cNvSpPr/>
          <p:nvPr/>
        </p:nvSpPr>
        <p:spPr>
          <a:xfrm>
            <a:off x="203760" y="753120"/>
            <a:ext cx="1317240" cy="25495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Configuration</a:t>
            </a:r>
            <a:endParaRPr b="0" lang="en-US" sz="1400" spc="-1" strike="noStrike">
              <a:solidFill>
                <a:srgbClr val="000000"/>
              </a:solidFill>
              <a:latin typeface="Arial"/>
            </a:endParaRPr>
          </a:p>
        </p:txBody>
      </p:sp>
      <p:sp>
        <p:nvSpPr>
          <p:cNvPr id="195" name="Rectangle 5"/>
          <p:cNvSpPr/>
          <p:nvPr/>
        </p:nvSpPr>
        <p:spPr>
          <a:xfrm>
            <a:off x="1586160" y="753120"/>
            <a:ext cx="2790360" cy="89676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Feature Extraction</a:t>
            </a:r>
            <a:endParaRPr b="0" lang="en-US" sz="1400" spc="-1" strike="noStrike">
              <a:solidFill>
                <a:srgbClr val="000000"/>
              </a:solidFill>
              <a:latin typeface="Arial"/>
            </a:endParaRPr>
          </a:p>
        </p:txBody>
      </p:sp>
      <p:sp>
        <p:nvSpPr>
          <p:cNvPr id="196" name="Rectangle 7"/>
          <p:cNvSpPr/>
          <p:nvPr/>
        </p:nvSpPr>
        <p:spPr>
          <a:xfrm>
            <a:off x="3003120" y="1736640"/>
            <a:ext cx="1373400" cy="528120"/>
          </a:xfrm>
          <a:prstGeom prst="rect">
            <a:avLst/>
          </a:prstGeom>
          <a:solidFill>
            <a:srgbClr val="ffffff"/>
          </a:solidFill>
          <a:ln w="28575">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1" lang="en-US" sz="1400" spc="-1" strike="noStrike">
                <a:solidFill>
                  <a:schemeClr val="dk1"/>
                </a:solidFill>
                <a:latin typeface="Arial"/>
              </a:rPr>
              <a:t>ML Model</a:t>
            </a:r>
            <a:endParaRPr b="0" lang="en-US" sz="1400" spc="-1" strike="noStrike">
              <a:solidFill>
                <a:srgbClr val="000000"/>
              </a:solidFill>
              <a:latin typeface="Arial"/>
            </a:endParaRPr>
          </a:p>
        </p:txBody>
      </p:sp>
      <p:sp>
        <p:nvSpPr>
          <p:cNvPr id="197" name="Rectangle 8"/>
          <p:cNvSpPr/>
          <p:nvPr/>
        </p:nvSpPr>
        <p:spPr>
          <a:xfrm>
            <a:off x="1586160" y="1736640"/>
            <a:ext cx="1317240" cy="156600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Data Collection</a:t>
            </a:r>
            <a:endParaRPr b="0" lang="en-US" sz="1400" spc="-1" strike="noStrike">
              <a:solidFill>
                <a:srgbClr val="000000"/>
              </a:solidFill>
              <a:latin typeface="Arial"/>
            </a:endParaRPr>
          </a:p>
        </p:txBody>
      </p:sp>
      <p:sp>
        <p:nvSpPr>
          <p:cNvPr id="198" name="Rectangle 9"/>
          <p:cNvSpPr/>
          <p:nvPr/>
        </p:nvSpPr>
        <p:spPr>
          <a:xfrm>
            <a:off x="3003120" y="2351160"/>
            <a:ext cx="1373400" cy="95148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Data Verification</a:t>
            </a:r>
            <a:endParaRPr b="0" lang="en-US" sz="1400" spc="-1" strike="noStrike">
              <a:solidFill>
                <a:srgbClr val="000000"/>
              </a:solidFill>
              <a:latin typeface="Arial"/>
            </a:endParaRPr>
          </a:p>
        </p:txBody>
      </p:sp>
      <p:sp>
        <p:nvSpPr>
          <p:cNvPr id="199" name="Rectangle 10"/>
          <p:cNvSpPr/>
          <p:nvPr/>
        </p:nvSpPr>
        <p:spPr>
          <a:xfrm>
            <a:off x="4465080" y="753120"/>
            <a:ext cx="1595520" cy="89676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Machine Resource Management</a:t>
            </a:r>
            <a:endParaRPr b="0" lang="en-US" sz="1400" spc="-1" strike="noStrike">
              <a:solidFill>
                <a:srgbClr val="000000"/>
              </a:solidFill>
              <a:latin typeface="Arial"/>
            </a:endParaRPr>
          </a:p>
        </p:txBody>
      </p:sp>
      <p:sp>
        <p:nvSpPr>
          <p:cNvPr id="200" name="Rectangle 11"/>
          <p:cNvSpPr/>
          <p:nvPr/>
        </p:nvSpPr>
        <p:spPr>
          <a:xfrm>
            <a:off x="4465080" y="1736640"/>
            <a:ext cx="1595520" cy="73980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Analysis Tools</a:t>
            </a:r>
            <a:endParaRPr b="0" lang="en-US" sz="1400" spc="-1" strike="noStrike">
              <a:solidFill>
                <a:srgbClr val="000000"/>
              </a:solidFill>
              <a:latin typeface="Arial"/>
            </a:endParaRPr>
          </a:p>
        </p:txBody>
      </p:sp>
      <p:sp>
        <p:nvSpPr>
          <p:cNvPr id="201" name="Rectangle 12"/>
          <p:cNvSpPr/>
          <p:nvPr/>
        </p:nvSpPr>
        <p:spPr>
          <a:xfrm>
            <a:off x="4465080" y="2563200"/>
            <a:ext cx="1595520" cy="73980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Process Management Tools</a:t>
            </a:r>
            <a:endParaRPr b="0" lang="en-US" sz="1400" spc="-1" strike="noStrike">
              <a:solidFill>
                <a:srgbClr val="000000"/>
              </a:solidFill>
              <a:latin typeface="Arial"/>
            </a:endParaRPr>
          </a:p>
        </p:txBody>
      </p:sp>
      <p:sp>
        <p:nvSpPr>
          <p:cNvPr id="202" name="Rectangle 13"/>
          <p:cNvSpPr/>
          <p:nvPr/>
        </p:nvSpPr>
        <p:spPr>
          <a:xfrm>
            <a:off x="6140520" y="753120"/>
            <a:ext cx="1373400" cy="25495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Serving Infrastructure</a:t>
            </a:r>
            <a:endParaRPr b="0" lang="en-US" sz="1400" spc="-1" strike="noStrike">
              <a:solidFill>
                <a:srgbClr val="000000"/>
              </a:solidFill>
              <a:latin typeface="Arial"/>
            </a:endParaRPr>
          </a:p>
        </p:txBody>
      </p:sp>
      <p:sp>
        <p:nvSpPr>
          <p:cNvPr id="203" name="Rectangle 14"/>
          <p:cNvSpPr/>
          <p:nvPr/>
        </p:nvSpPr>
        <p:spPr>
          <a:xfrm>
            <a:off x="7601400" y="753120"/>
            <a:ext cx="1317240" cy="2549520"/>
          </a:xfrm>
          <a:prstGeom prst="rect">
            <a:avLst/>
          </a:prstGeom>
          <a:solidFill>
            <a:srgbClr val="ffffff"/>
          </a:solidFill>
          <a:ln>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0" lang="en-US" sz="1400" spc="-1" strike="noStrike">
                <a:solidFill>
                  <a:schemeClr val="dk1"/>
                </a:solidFill>
                <a:latin typeface="Arial"/>
              </a:rPr>
              <a:t>Monitoring</a:t>
            </a:r>
            <a:endParaRPr b="0" lang="en-US" sz="1400" spc="-1" strike="noStrike">
              <a:solidFill>
                <a:srgbClr val="000000"/>
              </a:solidFill>
              <a:latin typeface="Arial"/>
            </a:endParaRPr>
          </a:p>
        </p:txBody>
      </p:sp>
      <p:sp>
        <p:nvSpPr>
          <p:cNvPr id="204" name="Title 4"/>
          <p:cNvSpPr/>
          <p:nvPr/>
        </p:nvSpPr>
        <p:spPr>
          <a:xfrm>
            <a:off x="1756080" y="0"/>
            <a:ext cx="7162560" cy="598680"/>
          </a:xfrm>
          <a:prstGeom prst="rect">
            <a:avLst/>
          </a:prstGeom>
          <a:noFill/>
          <a:ln w="0">
            <a:noFill/>
          </a:ln>
        </p:spPr>
        <p:style>
          <a:lnRef idx="0"/>
          <a:fillRef idx="0"/>
          <a:effectRef idx="0"/>
          <a:fontRef idx="minor"/>
        </p:style>
        <p:txBody>
          <a:bodyPr lIns="45720" rIns="45720" tIns="45000" bIns="45000" anchor="ctr">
            <a:normAutofit/>
          </a:bodyPr>
          <a:p>
            <a:pPr algn="r" defTabSz="914400">
              <a:lnSpc>
                <a:spcPct val="100000"/>
              </a:lnSpc>
            </a:pPr>
            <a:r>
              <a:rPr b="0" lang="en-GB" sz="3200" spc="-1" strike="noStrike">
                <a:solidFill>
                  <a:schemeClr val="dk1"/>
                </a:solidFill>
                <a:latin typeface="Arial"/>
              </a:rPr>
              <a:t>MLOps = ML Model + Software</a:t>
            </a:r>
            <a:endParaRPr b="0" lang="en-US" sz="3200" spc="-1" strike="noStrike">
              <a:solidFill>
                <a:srgbClr val="000000"/>
              </a:solidFill>
              <a:latin typeface="Arial"/>
            </a:endParaRPr>
          </a:p>
        </p:txBody>
      </p:sp>
      <p:sp>
        <p:nvSpPr>
          <p:cNvPr id="205" name="Rectangle 16"/>
          <p:cNvSpPr/>
          <p:nvPr/>
        </p:nvSpPr>
        <p:spPr>
          <a:xfrm>
            <a:off x="4465080" y="3551400"/>
            <a:ext cx="540000" cy="528120"/>
          </a:xfrm>
          <a:prstGeom prst="rect">
            <a:avLst/>
          </a:prstGeom>
          <a:solidFill>
            <a:srgbClr val="ffffff"/>
          </a:solidFill>
          <a:ln w="28575">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1" lang="en-US" sz="1200" spc="-1" strike="noStrike">
                <a:solidFill>
                  <a:schemeClr val="dk1"/>
                </a:solidFill>
                <a:latin typeface="Arial"/>
              </a:rPr>
              <a:t>Your code</a:t>
            </a:r>
            <a:endParaRPr b="0" lang="en-US" sz="1200" spc="-1" strike="noStrike">
              <a:solidFill>
                <a:srgbClr val="000000"/>
              </a:solidFill>
              <a:latin typeface="Arial"/>
            </a:endParaRPr>
          </a:p>
        </p:txBody>
      </p:sp>
      <p:sp>
        <p:nvSpPr>
          <p:cNvPr id="206" name="Rectangle 17"/>
          <p:cNvSpPr/>
          <p:nvPr/>
        </p:nvSpPr>
        <p:spPr>
          <a:xfrm>
            <a:off x="2268720" y="3560400"/>
            <a:ext cx="2104560" cy="528120"/>
          </a:xfrm>
          <a:prstGeom prst="rect">
            <a:avLst/>
          </a:prstGeom>
          <a:solidFill>
            <a:srgbClr val="ffffff"/>
          </a:solidFill>
          <a:ln w="28575">
            <a:solidFill>
              <a:srgbClr val="0055a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r>
              <a:rPr b="1" lang="en-US" sz="1200" spc="-1" strike="noStrike">
                <a:solidFill>
                  <a:schemeClr val="dk1"/>
                </a:solidFill>
                <a:latin typeface="Arial"/>
              </a:rPr>
              <a:t>ML Framework</a:t>
            </a:r>
            <a:endParaRPr b="0" lang="en-US" sz="1200" spc="-1" strike="noStrike">
              <a:solidFill>
                <a:srgbClr val="000000"/>
              </a:solidFill>
              <a:latin typeface="Arial"/>
            </a:endParaRPr>
          </a:p>
        </p:txBody>
      </p:sp>
      <p:cxnSp>
        <p:nvCxnSpPr>
          <p:cNvPr id="207" name="Straight Connector 19"/>
          <p:cNvCxnSpPr/>
          <p:nvPr/>
        </p:nvCxnSpPr>
        <p:spPr>
          <a:xfrm flipH="1">
            <a:off x="2268720" y="2264760"/>
            <a:ext cx="734760" cy="1296000"/>
          </a:xfrm>
          <a:prstGeom prst="straightConnector1">
            <a:avLst/>
          </a:prstGeom>
          <a:ln w="19050">
            <a:solidFill>
              <a:srgbClr val="0055a0"/>
            </a:solidFill>
            <a:prstDash val="dash"/>
            <a:round/>
          </a:ln>
        </p:spPr>
      </p:cxnSp>
      <p:cxnSp>
        <p:nvCxnSpPr>
          <p:cNvPr id="208" name="Straight Connector 20"/>
          <p:cNvCxnSpPr/>
          <p:nvPr/>
        </p:nvCxnSpPr>
        <p:spPr>
          <a:xfrm>
            <a:off x="4385160" y="2264760"/>
            <a:ext cx="617040" cy="1287000"/>
          </a:xfrm>
          <a:prstGeom prst="straightConnector1">
            <a:avLst/>
          </a:prstGeom>
          <a:ln w="19050">
            <a:solidFill>
              <a:srgbClr val="0055a0"/>
            </a:solidFill>
            <a:prstDash val="dash"/>
            <a:round/>
          </a:ln>
        </p:spPr>
      </p:cxnSp>
      <p:sp>
        <p:nvSpPr>
          <p:cNvPr id="2" name="PlaceHolder 1"/>
          <p:cNvSpPr>
            <a:spLocks noGrp="1"/>
          </p:cNvSpPr>
          <p:nvPr>
            <p:ph type="sldNum" idx="18"/>
          </p:nvPr>
        </p:nvSpPr>
        <p:spPr/>
        <p:txBody>
          <a:bodyPr/>
          <a:p>
            <a:fld id="{496361CD-D1F4-4241-8933-6A7039517152}" type="slidenum">
              <a:t>7</a:t>
            </a:fld>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0">
                                  <p:stCondLst>
                                    <p:cond delay="0"/>
                                  </p:stCondLst>
                                  <p:childTnLst>
                                    <p:set>
                                      <p:cBhvr>
                                        <p:cTn id="60" dur="1" fill="hold">
                                          <p:stCondLst>
                                            <p:cond delay="0"/>
                                          </p:stCondLst>
                                        </p:cTn>
                                        <p:tgtEl>
                                          <p:spTgt spid="207"/>
                                        </p:tgtEl>
                                        <p:attrNameLst>
                                          <p:attrName>style.visibility</p:attrName>
                                        </p:attrNameLst>
                                      </p:cBhvr>
                                      <p:to>
                                        <p:strVal val="visible"/>
                                      </p:to>
                                    </p:set>
                                    <p:animEffect filter="fade" transition="in">
                                      <p:cBhvr additive="repl">
                                        <p:cTn id="61" dur="500"/>
                                        <p:tgtEl>
                                          <p:spTgt spid="207"/>
                                        </p:tgtEl>
                                      </p:cBhvr>
                                    </p:animEffect>
                                  </p:childTnLst>
                                </p:cTn>
                              </p:par>
                              <p:par>
                                <p:cTn id="62" nodeType="withEffect" fill="hold" presetClass="entr" presetID="10">
                                  <p:stCondLst>
                                    <p:cond delay="0"/>
                                  </p:stCondLst>
                                  <p:childTnLst>
                                    <p:set>
                                      <p:cBhvr>
                                        <p:cTn id="63" dur="1" fill="hold">
                                          <p:stCondLst>
                                            <p:cond delay="0"/>
                                          </p:stCondLst>
                                        </p:cTn>
                                        <p:tgtEl>
                                          <p:spTgt spid="206"/>
                                        </p:tgtEl>
                                        <p:attrNameLst>
                                          <p:attrName>style.visibility</p:attrName>
                                        </p:attrNameLst>
                                      </p:cBhvr>
                                      <p:to>
                                        <p:strVal val="visible"/>
                                      </p:to>
                                    </p:set>
                                    <p:animEffect filter="fade" transition="in">
                                      <p:cBhvr additive="repl">
                                        <p:cTn id="64" dur="500"/>
                                        <p:tgtEl>
                                          <p:spTgt spid="206"/>
                                        </p:tgtEl>
                                      </p:cBhvr>
                                    </p:animEffect>
                                  </p:childTnLst>
                                </p:cTn>
                              </p:par>
                              <p:par>
                                <p:cTn id="65" nodeType="withEffect" fill="hold" presetClass="entr" presetID="10">
                                  <p:stCondLst>
                                    <p:cond delay="0"/>
                                  </p:stCondLst>
                                  <p:childTnLst>
                                    <p:set>
                                      <p:cBhvr>
                                        <p:cTn id="66" dur="1" fill="hold">
                                          <p:stCondLst>
                                            <p:cond delay="0"/>
                                          </p:stCondLst>
                                        </p:cTn>
                                        <p:tgtEl>
                                          <p:spTgt spid="205"/>
                                        </p:tgtEl>
                                        <p:attrNameLst>
                                          <p:attrName>style.visibility</p:attrName>
                                        </p:attrNameLst>
                                      </p:cBhvr>
                                      <p:to>
                                        <p:strVal val="visible"/>
                                      </p:to>
                                    </p:set>
                                    <p:animEffect filter="fade" transition="in">
                                      <p:cBhvr additive="repl">
                                        <p:cTn id="67" dur="500"/>
                                        <p:tgtEl>
                                          <p:spTgt spid="205"/>
                                        </p:tgtEl>
                                      </p:cBhvr>
                                    </p:animEffect>
                                  </p:childTnLst>
                                </p:cTn>
                              </p:par>
                              <p:par>
                                <p:cTn id="68" nodeType="withEffect" fill="hold" presetClass="entr" presetID="10">
                                  <p:stCondLst>
                                    <p:cond delay="0"/>
                                  </p:stCondLst>
                                  <p:childTnLst>
                                    <p:set>
                                      <p:cBhvr>
                                        <p:cTn id="69" dur="1" fill="hold">
                                          <p:stCondLst>
                                            <p:cond delay="0"/>
                                          </p:stCondLst>
                                        </p:cTn>
                                        <p:tgtEl>
                                          <p:spTgt spid="208"/>
                                        </p:tgtEl>
                                        <p:attrNameLst>
                                          <p:attrName>style.visibility</p:attrName>
                                        </p:attrNameLst>
                                      </p:cBhvr>
                                      <p:to>
                                        <p:strVal val="visible"/>
                                      </p:to>
                                    </p:set>
                                    <p:animEffect filter="fade" transition="in">
                                      <p:cBhvr additive="repl">
                                        <p:cTn id="70"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09" name="PlaceHolder 1"/>
          <p:cNvSpPr>
            <a:spLocks noGrp="1"/>
          </p:cNvSpPr>
          <p:nvPr>
            <p:ph type="sldNum" idx="28"/>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grpSp>
        <p:nvGrpSpPr>
          <p:cNvPr id="210" name="Group"/>
          <p:cNvGrpSpPr/>
          <p:nvPr/>
        </p:nvGrpSpPr>
        <p:grpSpPr>
          <a:xfrm>
            <a:off x="1143000" y="0"/>
            <a:ext cx="6857640" cy="914040"/>
            <a:chOff x="1143000" y="0"/>
            <a:chExt cx="6857640" cy="914040"/>
          </a:xfrm>
        </p:grpSpPr>
        <p:sp>
          <p:nvSpPr>
            <p:cNvPr id="211"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12" name="ML Platforms in the Lifecycle"/>
            <p:cNvSpPr/>
            <p:nvPr/>
          </p:nvSpPr>
          <p:spPr>
            <a:xfrm>
              <a:off x="1143000" y="19476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US" sz="3000" spc="-1" strike="noStrike">
                  <a:solidFill>
                    <a:srgbClr val="ffffff"/>
                  </a:solidFill>
                  <a:latin typeface="Arial"/>
                  <a:ea typeface="Arial"/>
                </a:rPr>
                <a:t>ML Platforms in the Lifecycle</a:t>
              </a:r>
              <a:endParaRPr b="0" lang="en-US" sz="3000" spc="-1" strike="noStrike">
                <a:solidFill>
                  <a:srgbClr val="000000"/>
                </a:solidFill>
                <a:latin typeface="Arial"/>
              </a:endParaRPr>
            </a:p>
          </p:txBody>
        </p:sp>
      </p:grpSp>
      <p:pic>
        <p:nvPicPr>
          <p:cNvPr id="213" name="adalab.jpg" descr="adalab.jpg"/>
          <p:cNvPicPr/>
          <p:nvPr/>
        </p:nvPicPr>
        <p:blipFill>
          <a:blip r:embed="rId1"/>
          <a:srcRect l="1449" t="7972" r="0" b="34936"/>
          <a:stretch/>
        </p:blipFill>
        <p:spPr>
          <a:xfrm>
            <a:off x="1192680" y="1137600"/>
            <a:ext cx="6758280" cy="2772720"/>
          </a:xfrm>
          <a:prstGeom prst="rect">
            <a:avLst/>
          </a:prstGeom>
          <a:ln w="12700">
            <a:noFill/>
          </a:ln>
        </p:spPr>
      </p:pic>
      <p:sp>
        <p:nvSpPr>
          <p:cNvPr id="214" name="Rectangle 7"/>
          <p:cNvSpPr/>
          <p:nvPr/>
        </p:nvSpPr>
        <p:spPr>
          <a:xfrm>
            <a:off x="1879200" y="4085280"/>
            <a:ext cx="1956960" cy="737640"/>
          </a:xfrm>
          <a:prstGeom prst="rect">
            <a:avLst/>
          </a:prstGeom>
          <a:noFill/>
          <a:ln w="12700">
            <a:noFill/>
          </a:ln>
        </p:spPr>
        <p:style>
          <a:lnRef idx="0"/>
          <a:fillRef idx="0"/>
          <a:effectRef idx="0"/>
          <a:fontRef idx="minor"/>
        </p:style>
        <p:txBody>
          <a:bodyPr lIns="34200" rIns="34200" tIns="45000" bIns="45000" anchor="t">
            <a:spAutoFit/>
          </a:bodyPr>
          <a:p>
            <a:pPr algn="ctr" defTabSz="914400">
              <a:lnSpc>
                <a:spcPts val="2551"/>
              </a:lnSpc>
            </a:pPr>
            <a:r>
              <a:rPr b="0" lang="en-US" sz="1600" spc="-1" strike="noStrike">
                <a:solidFill>
                  <a:srgbClr val="535353"/>
                </a:solidFill>
                <a:latin typeface="Arial"/>
                <a:ea typeface="Arial"/>
              </a:rPr>
              <a:t>Data acquisition</a:t>
            </a:r>
            <a:endParaRPr b="0" lang="en-US" sz="1600" spc="-1" strike="noStrike">
              <a:solidFill>
                <a:srgbClr val="000000"/>
              </a:solidFill>
              <a:latin typeface="Arial"/>
            </a:endParaRPr>
          </a:p>
          <a:p>
            <a:pPr algn="ctr" defTabSz="914400">
              <a:lnSpc>
                <a:spcPts val="2551"/>
              </a:lnSpc>
            </a:pPr>
            <a:r>
              <a:rPr b="0" lang="en-US" sz="1600" spc="-1" strike="noStrike">
                <a:solidFill>
                  <a:srgbClr val="535353"/>
                </a:solidFill>
                <a:latin typeface="Arial"/>
                <a:ea typeface="Arial"/>
              </a:rPr>
              <a:t>Data preparation</a:t>
            </a:r>
            <a:endParaRPr b="0" lang="en-US" sz="1600" spc="-1" strike="noStrike">
              <a:solidFill>
                <a:srgbClr val="000000"/>
              </a:solidFill>
              <a:latin typeface="Arial"/>
            </a:endParaRPr>
          </a:p>
        </p:txBody>
      </p:sp>
      <p:sp>
        <p:nvSpPr>
          <p:cNvPr id="215" name="Rectangle 7"/>
          <p:cNvSpPr/>
          <p:nvPr/>
        </p:nvSpPr>
        <p:spPr>
          <a:xfrm>
            <a:off x="3906000" y="3923280"/>
            <a:ext cx="2216880" cy="1061640"/>
          </a:xfrm>
          <a:prstGeom prst="rect">
            <a:avLst/>
          </a:prstGeom>
          <a:noFill/>
          <a:ln w="12700">
            <a:noFill/>
          </a:ln>
        </p:spPr>
        <p:style>
          <a:lnRef idx="0"/>
          <a:fillRef idx="0"/>
          <a:effectRef idx="0"/>
          <a:fontRef idx="minor"/>
        </p:style>
        <p:txBody>
          <a:bodyPr lIns="34200" rIns="34200" tIns="45000" bIns="45000" anchor="t">
            <a:spAutoFit/>
          </a:bodyPr>
          <a:p>
            <a:pPr algn="ctr" defTabSz="914400">
              <a:lnSpc>
                <a:spcPts val="2551"/>
              </a:lnSpc>
            </a:pPr>
            <a:r>
              <a:rPr b="0" lang="en-US" sz="1600" spc="-1" strike="noStrike">
                <a:solidFill>
                  <a:srgbClr val="535353"/>
                </a:solidFill>
                <a:latin typeface="Arial"/>
                <a:ea typeface="Arial"/>
              </a:rPr>
              <a:t>Feature Engineering</a:t>
            </a:r>
            <a:endParaRPr b="0" lang="en-US" sz="1600" spc="-1" strike="noStrike">
              <a:solidFill>
                <a:srgbClr val="000000"/>
              </a:solidFill>
              <a:latin typeface="Arial"/>
            </a:endParaRPr>
          </a:p>
          <a:p>
            <a:pPr algn="ctr" defTabSz="914400">
              <a:lnSpc>
                <a:spcPts val="2551"/>
              </a:lnSpc>
            </a:pPr>
            <a:r>
              <a:rPr b="0" lang="en-US" sz="1600" spc="-1" strike="noStrike">
                <a:solidFill>
                  <a:srgbClr val="535353"/>
                </a:solidFill>
                <a:latin typeface="Arial"/>
                <a:ea typeface="Arial"/>
              </a:rPr>
              <a:t>Training &amp; Inference</a:t>
            </a:r>
            <a:endParaRPr b="0" lang="en-US" sz="1600" spc="-1" strike="noStrike">
              <a:solidFill>
                <a:srgbClr val="000000"/>
              </a:solidFill>
              <a:latin typeface="Arial"/>
            </a:endParaRPr>
          </a:p>
          <a:p>
            <a:pPr algn="ctr" defTabSz="914400">
              <a:lnSpc>
                <a:spcPts val="2551"/>
              </a:lnSpc>
            </a:pPr>
            <a:r>
              <a:rPr b="0" lang="en-US" sz="1600" spc="-1" strike="noStrike">
                <a:solidFill>
                  <a:srgbClr val="535353"/>
                </a:solidFill>
                <a:latin typeface="Arial"/>
                <a:ea typeface="Arial"/>
              </a:rPr>
              <a:t>Model Selection</a:t>
            </a:r>
            <a:endParaRPr b="0" lang="en-US" sz="1600" spc="-1" strike="noStrike">
              <a:solidFill>
                <a:srgbClr val="000000"/>
              </a:solidFill>
              <a:latin typeface="Arial"/>
            </a:endParaRPr>
          </a:p>
        </p:txBody>
      </p:sp>
      <p:sp>
        <p:nvSpPr>
          <p:cNvPr id="216" name="Rectangle 7"/>
          <p:cNvSpPr/>
          <p:nvPr/>
        </p:nvSpPr>
        <p:spPr>
          <a:xfrm>
            <a:off x="6192360" y="4085280"/>
            <a:ext cx="1724400" cy="737640"/>
          </a:xfrm>
          <a:prstGeom prst="rect">
            <a:avLst/>
          </a:prstGeom>
          <a:noFill/>
          <a:ln w="12700">
            <a:noFill/>
          </a:ln>
        </p:spPr>
        <p:style>
          <a:lnRef idx="0"/>
          <a:fillRef idx="0"/>
          <a:effectRef idx="0"/>
          <a:fontRef idx="minor"/>
        </p:style>
        <p:txBody>
          <a:bodyPr lIns="34200" rIns="34200" tIns="45000" bIns="45000" anchor="t">
            <a:spAutoFit/>
          </a:bodyPr>
          <a:p>
            <a:pPr algn="ctr" defTabSz="914400">
              <a:lnSpc>
                <a:spcPts val="2551"/>
              </a:lnSpc>
            </a:pPr>
            <a:r>
              <a:rPr b="0" lang="en-US" sz="1600" spc="-1" strike="noStrike">
                <a:solidFill>
                  <a:srgbClr val="535353"/>
                </a:solidFill>
                <a:latin typeface="Arial"/>
                <a:ea typeface="Arial"/>
              </a:rPr>
              <a:t>Serving</a:t>
            </a:r>
            <a:endParaRPr b="0" lang="en-US" sz="1600" spc="-1" strike="noStrike">
              <a:solidFill>
                <a:srgbClr val="000000"/>
              </a:solidFill>
              <a:latin typeface="Arial"/>
            </a:endParaRPr>
          </a:p>
          <a:p>
            <a:pPr algn="ctr" defTabSz="914400">
              <a:lnSpc>
                <a:spcPts val="2551"/>
              </a:lnSpc>
            </a:pPr>
            <a:r>
              <a:rPr b="0" lang="en-US" sz="1600" spc="-1" strike="noStrike">
                <a:solidFill>
                  <a:srgbClr val="535353"/>
                </a:solidFill>
                <a:latin typeface="Arial"/>
                <a:ea typeface="Arial"/>
              </a:rPr>
              <a:t>Monitoring</a:t>
            </a:r>
            <a:endParaRPr b="0" lang="en-US" sz="1600" spc="-1" strike="noStrike">
              <a:solidFill>
                <a:srgbClr val="000000"/>
              </a:solidFill>
              <a:latin typeface="Arial"/>
            </a:endParaRPr>
          </a:p>
        </p:txBody>
      </p:sp>
      <p:sp>
        <p:nvSpPr>
          <p:cNvPr id="217" name="Rectangle 7"/>
          <p:cNvSpPr/>
          <p:nvPr/>
        </p:nvSpPr>
        <p:spPr>
          <a:xfrm>
            <a:off x="2941560" y="2205360"/>
            <a:ext cx="4478040" cy="483840"/>
          </a:xfrm>
          <a:prstGeom prst="rect">
            <a:avLst/>
          </a:prstGeom>
          <a:noFill/>
          <a:ln w="38100">
            <a:solidFill>
              <a:srgbClr val="ff0000"/>
            </a:solidFill>
            <a:round/>
          </a:ln>
        </p:spPr>
        <p:style>
          <a:lnRef idx="0"/>
          <a:fillRef idx="0"/>
          <a:effectRef idx="0"/>
          <a:fontRef idx="minor"/>
        </p:style>
        <p:txBody>
          <a:bodyPr lIns="34200" rIns="34200" tIns="45000" bIns="45000" anchor="ctr">
            <a:noAutofit/>
          </a:bodyPr>
          <a:p>
            <a:pPr algn="ctr" defTabSz="914400">
              <a:lnSpc>
                <a:spcPct val="100000"/>
              </a:lnSpc>
            </a:pPr>
            <a:endParaRPr b="0" lang="en-US" sz="135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indefinite" fill="hold"/>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218" name="PlaceHolder 1"/>
          <p:cNvSpPr>
            <a:spLocks noGrp="1"/>
          </p:cNvSpPr>
          <p:nvPr>
            <p:ph type="sldNum" idx="29"/>
          </p:nvPr>
        </p:nvSpPr>
        <p:spPr>
          <a:xfrm>
            <a:off x="7520040" y="4803120"/>
            <a:ext cx="137520" cy="201600"/>
          </a:xfrm>
          <a:prstGeom prst="rect">
            <a:avLst/>
          </a:prstGeom>
          <a:noFill/>
          <a:ln w="0">
            <a:noFill/>
          </a:ln>
        </p:spPr>
        <p:txBody>
          <a:bodyPr lIns="91440" rIns="91440" tIns="45720" bIns="45720" anchor="ctr">
            <a:noAutofit/>
          </a:bodyPr>
          <a:p>
            <a:pPr indent="0">
              <a:buNone/>
            </a:pPr>
            <a:endParaRPr b="0" lang="en-US" sz="1200" spc="-1" strike="noStrike">
              <a:solidFill>
                <a:schemeClr val="dk1">
                  <a:tint val="75000"/>
                </a:schemeClr>
              </a:solidFill>
              <a:latin typeface="Arial"/>
            </a:endParaRPr>
          </a:p>
        </p:txBody>
      </p:sp>
      <p:pic>
        <p:nvPicPr>
          <p:cNvPr id="219" name="Image" descr="Image"/>
          <p:cNvPicPr/>
          <p:nvPr/>
        </p:nvPicPr>
        <p:blipFill>
          <a:blip r:embed="rId1"/>
          <a:stretch/>
        </p:blipFill>
        <p:spPr>
          <a:xfrm>
            <a:off x="1220400" y="1634760"/>
            <a:ext cx="6702840" cy="2447640"/>
          </a:xfrm>
          <a:prstGeom prst="rect">
            <a:avLst/>
          </a:prstGeom>
          <a:ln w="12700">
            <a:noFill/>
          </a:ln>
        </p:spPr>
      </p:pic>
      <p:grpSp>
        <p:nvGrpSpPr>
          <p:cNvPr id="220" name="Rectangle 6"/>
          <p:cNvGrpSpPr/>
          <p:nvPr/>
        </p:nvGrpSpPr>
        <p:grpSpPr>
          <a:xfrm>
            <a:off x="1143000" y="0"/>
            <a:ext cx="6857640" cy="914040"/>
            <a:chOff x="1143000" y="0"/>
            <a:chExt cx="6857640" cy="914040"/>
          </a:xfrm>
        </p:grpSpPr>
        <p:sp>
          <p:nvSpPr>
            <p:cNvPr id="221" name="Rectangle"/>
            <p:cNvSpPr/>
            <p:nvPr/>
          </p:nvSpPr>
          <p:spPr>
            <a:xfrm>
              <a:off x="1143000" y="0"/>
              <a:ext cx="6857640" cy="914040"/>
            </a:xfrm>
            <a:prstGeom prst="rect">
              <a:avLst/>
            </a:prstGeom>
            <a:solidFill>
              <a:srgbClr val="404040"/>
            </a:solidFill>
            <a:ln w="12700">
              <a:noFill/>
            </a:ln>
          </p:spPr>
          <p:style>
            <a:lnRef idx="0"/>
            <a:fillRef idx="0"/>
            <a:effectRef idx="0"/>
            <a:fontRef idx="minor"/>
          </p:style>
          <p:txBody>
            <a:bodyPr numCol="1" spcCol="0" lIns="34200" rIns="34200" tIns="34200" bIns="34200" anchor="ctr">
              <a:noAutofit/>
            </a:bodyPr>
            <a:p>
              <a:pPr defTabSz="914400">
                <a:lnSpc>
                  <a:spcPct val="100000"/>
                </a:lnSpc>
              </a:pPr>
              <a:endParaRPr b="0" lang="en-US" sz="3000" spc="-1" strike="noStrike">
                <a:solidFill>
                  <a:srgbClr val="ffffff"/>
                </a:solidFill>
                <a:latin typeface="Arial"/>
                <a:ea typeface="Arial"/>
              </a:endParaRPr>
            </a:p>
          </p:txBody>
        </p:sp>
        <p:sp>
          <p:nvSpPr>
            <p:cNvPr id="222" name="ML Platforms in the Lifecycle"/>
            <p:cNvSpPr/>
            <p:nvPr/>
          </p:nvSpPr>
          <p:spPr>
            <a:xfrm>
              <a:off x="1143000" y="194400"/>
              <a:ext cx="6857640" cy="524880"/>
            </a:xfrm>
            <a:prstGeom prst="rect">
              <a:avLst/>
            </a:prstGeom>
            <a:noFill/>
            <a:ln w="12700">
              <a:noFill/>
            </a:ln>
          </p:spPr>
          <p:style>
            <a:lnRef idx="0"/>
            <a:fillRef idx="0"/>
            <a:effectRef idx="0"/>
            <a:fontRef idx="minor"/>
          </p:style>
          <p:txBody>
            <a:bodyPr numCol="1" spcCol="0" lIns="34200" rIns="34200" tIns="34200" bIns="34200" anchor="ctr">
              <a:spAutoFit/>
            </a:bodyPr>
            <a:p>
              <a:pPr defTabSz="914400">
                <a:lnSpc>
                  <a:spcPct val="100000"/>
                </a:lnSpc>
              </a:pPr>
              <a:r>
                <a:rPr b="0" lang="en-US" sz="3000" spc="-1" strike="noStrike">
                  <a:solidFill>
                    <a:srgbClr val="ffffff"/>
                  </a:solidFill>
                  <a:latin typeface="Arial"/>
                  <a:ea typeface="Arial"/>
                </a:rPr>
                <a:t>  </a:t>
              </a:r>
              <a:r>
                <a:rPr b="0" lang="en-GB" sz="3000" spc="-1" strike="noStrike">
                  <a:solidFill>
                    <a:srgbClr val="ffffff"/>
                  </a:solidFill>
                  <a:latin typeface="Arial"/>
                  <a:ea typeface="Arial"/>
                </a:rPr>
                <a:t>MLOps = ML Model + Software</a:t>
              </a:r>
              <a:endParaRPr b="0" lang="en-US" sz="3000" spc="-1" strike="noStrike">
                <a:solidFill>
                  <a:srgbClr val="000000"/>
                </a:solidFill>
                <a:latin typeface="Arial"/>
              </a:endParaRPr>
            </a:p>
          </p:txBody>
        </p:sp>
      </p:grpSp>
      <p:pic>
        <p:nvPicPr>
          <p:cNvPr id="223" name="Image" descr="Image"/>
          <p:cNvPicPr/>
          <p:nvPr/>
        </p:nvPicPr>
        <p:blipFill>
          <a:blip r:embed="rId2"/>
          <a:srcRect l="6135" t="24477" r="6135" b="18695"/>
          <a:stretch/>
        </p:blipFill>
        <p:spPr>
          <a:xfrm>
            <a:off x="3858840" y="1276200"/>
            <a:ext cx="1426320" cy="516960"/>
          </a:xfrm>
          <a:prstGeom prst="rect">
            <a:avLst/>
          </a:prstGeom>
          <a:ln w="12700">
            <a:noFill/>
          </a:ln>
        </p:spPr>
      </p:pic>
      <p:sp>
        <p:nvSpPr>
          <p:cNvPr id="224" name="Rectangle 7"/>
          <p:cNvSpPr/>
          <p:nvPr/>
        </p:nvSpPr>
        <p:spPr>
          <a:xfrm>
            <a:off x="3915000" y="2787840"/>
            <a:ext cx="324360" cy="256320"/>
          </a:xfrm>
          <a:prstGeom prst="rect">
            <a:avLst/>
          </a:prstGeom>
          <a:noFill/>
          <a:ln w="38100">
            <a:solidFill>
              <a:srgbClr val="ff0000"/>
            </a:solidFill>
            <a:round/>
          </a:ln>
        </p:spPr>
        <p:style>
          <a:lnRef idx="0"/>
          <a:fillRef idx="0"/>
          <a:effectRef idx="0"/>
          <a:fontRef idx="minor"/>
        </p:style>
        <p:txBody>
          <a:bodyPr lIns="34200" rIns="34200" tIns="45000" bIns="45000" anchor="ctr">
            <a:noAutofit/>
          </a:bodyPr>
          <a:p>
            <a:pPr algn="ctr" defTabSz="914400">
              <a:lnSpc>
                <a:spcPct val="100000"/>
              </a:lnSpc>
            </a:pPr>
            <a:endParaRPr b="0" lang="en-US" sz="1350" spc="-1" strike="noStrike">
              <a:solidFill>
                <a:srgbClr val="ffffff"/>
              </a:solidFill>
              <a:latin typeface="Arial"/>
            </a:endParaRPr>
          </a:p>
        </p:txBody>
      </p:sp>
      <p:sp>
        <p:nvSpPr>
          <p:cNvPr id="225" name="Rectangle 7"/>
          <p:cNvSpPr/>
          <p:nvPr/>
        </p:nvSpPr>
        <p:spPr>
          <a:xfrm>
            <a:off x="1847880" y="2130480"/>
            <a:ext cx="928440" cy="1079640"/>
          </a:xfrm>
          <a:prstGeom prst="rect">
            <a:avLst/>
          </a:prstGeom>
          <a:noFill/>
          <a:ln w="38100">
            <a:solidFill>
              <a:srgbClr val="ff0000"/>
            </a:solidFill>
            <a:round/>
          </a:ln>
        </p:spPr>
        <p:style>
          <a:lnRef idx="0"/>
          <a:fillRef idx="0"/>
          <a:effectRef idx="0"/>
          <a:fontRef idx="minor"/>
        </p:style>
        <p:txBody>
          <a:bodyPr lIns="34200" rIns="34200" tIns="45000" bIns="45000" anchor="ctr">
            <a:noAutofit/>
          </a:bodyPr>
          <a:p>
            <a:pPr algn="ctr" defTabSz="914400">
              <a:lnSpc>
                <a:spcPct val="100000"/>
              </a:lnSpc>
            </a:pPr>
            <a:endParaRPr b="0" lang="en-US" sz="1350" spc="-1" strike="noStrike">
              <a:solidFill>
                <a:srgbClr val="ffffff"/>
              </a:solidFill>
              <a:latin typeface="Arial"/>
            </a:endParaRPr>
          </a:p>
        </p:txBody>
      </p:sp>
      <p:sp>
        <p:nvSpPr>
          <p:cNvPr id="226" name="Rectangle 7"/>
          <p:cNvSpPr/>
          <p:nvPr/>
        </p:nvSpPr>
        <p:spPr>
          <a:xfrm>
            <a:off x="4276800" y="2826000"/>
            <a:ext cx="1262520" cy="812880"/>
          </a:xfrm>
          <a:prstGeom prst="rect">
            <a:avLst/>
          </a:prstGeom>
          <a:noFill/>
          <a:ln w="38100">
            <a:solidFill>
              <a:srgbClr val="ff0000"/>
            </a:solidFill>
            <a:round/>
          </a:ln>
        </p:spPr>
        <p:style>
          <a:lnRef idx="0"/>
          <a:fillRef idx="0"/>
          <a:effectRef idx="0"/>
          <a:fontRef idx="minor"/>
        </p:style>
        <p:txBody>
          <a:bodyPr lIns="34200" rIns="34200" tIns="45000" bIns="45000" anchor="ctr">
            <a:noAutofit/>
          </a:bodyPr>
          <a:p>
            <a:pPr algn="ctr" defTabSz="914400">
              <a:lnSpc>
                <a:spcPct val="100000"/>
              </a:lnSpc>
            </a:pPr>
            <a:endParaRPr b="0" lang="en-US" sz="1350" spc="-1" strike="noStrike">
              <a:solidFill>
                <a:srgbClr val="ffffff"/>
              </a:solidFill>
              <a:latin typeface="Arial"/>
            </a:endParaRPr>
          </a:p>
        </p:txBody>
      </p:sp>
      <p:sp>
        <p:nvSpPr>
          <p:cNvPr id="227" name="Q: What sort of “debts” arise in real-world ML and why?"/>
          <p:cNvSpPr/>
          <p:nvPr/>
        </p:nvSpPr>
        <p:spPr>
          <a:xfrm>
            <a:off x="1293840" y="4233240"/>
            <a:ext cx="6555600" cy="327600"/>
          </a:xfrm>
          <a:prstGeom prst="rect">
            <a:avLst/>
          </a:prstGeom>
          <a:noFill/>
          <a:ln w="12700">
            <a:noFill/>
          </a:ln>
        </p:spPr>
        <p:style>
          <a:lnRef idx="0"/>
          <a:fillRef idx="0"/>
          <a:effectRef idx="0"/>
          <a:fontRef idx="minor"/>
        </p:style>
        <p:txBody>
          <a:bodyPr lIns="34200" rIns="34200" tIns="45000" bIns="45000" anchor="t">
            <a:normAutofit fontScale="62222"/>
          </a:bodyPr>
          <a:p>
            <a:pPr algn="ctr" defTabSz="914400">
              <a:lnSpc>
                <a:spcPct val="110000"/>
              </a:lnSpc>
              <a:spcBef>
                <a:spcPts val="451"/>
              </a:spcBef>
            </a:pPr>
            <a:r>
              <a:rPr b="1" i="1" lang="en-US" sz="2400" spc="-1" strike="noStrike">
                <a:solidFill>
                  <a:srgbClr val="535353"/>
                </a:solidFill>
                <a:latin typeface="Arial"/>
                <a:ea typeface="Arial"/>
              </a:rPr>
              <a:t>Q:</a:t>
            </a:r>
            <a:r>
              <a:rPr b="0" i="1" lang="en-US" sz="2400" spc="-1" strike="noStrike">
                <a:solidFill>
                  <a:srgbClr val="535353"/>
                </a:solidFill>
                <a:latin typeface="Arial"/>
                <a:ea typeface="Arial"/>
              </a:rPr>
              <a:t> What sort of “debts” arise in real-world ML and why?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afterEffect" fill="hold" presetClass="entr" presetID="1">
                                  <p:stCondLst>
                                    <p:cond delay="0"/>
                                  </p:stCondLst>
                                  <p:childTnLst>
                                    <p:set>
                                      <p:cBhvr>
                                        <p:cTn id="82" dur="indefinite" fill="hold"/>
                                        <p:tgtEl>
                                          <p:spTgt spid="224"/>
                                        </p:tgtEl>
                                        <p:attrNameLst>
                                          <p:attrName>style.visibility</p:attrName>
                                        </p:attrNameLst>
                                      </p:cBhvr>
                                      <p:to>
                                        <p:strVal val="visible"/>
                                      </p:to>
                                    </p:set>
                                  </p:childTnLst>
                                </p:cTn>
                              </p:par>
                            </p:childTnLst>
                          </p:cTn>
                        </p:par>
                        <p:par>
                          <p:cTn id="83" fill="hold">
                            <p:stCondLst>
                              <p:cond delay="0"/>
                            </p:stCondLst>
                            <p:childTnLst>
                              <p:par>
                                <p:cTn id="84" nodeType="afterEffect" fill="hold" presetClass="entr" presetID="1">
                                  <p:stCondLst>
                                    <p:cond delay="0"/>
                                  </p:stCondLst>
                                  <p:childTnLst>
                                    <p:set>
                                      <p:cBhvr>
                                        <p:cTn id="85" dur="indefinite" fill="hold"/>
                                        <p:tgtEl>
                                          <p:spTgt spid="225"/>
                                        </p:tgtEl>
                                        <p:attrNameLst>
                                          <p:attrName>style.visibility</p:attrName>
                                        </p:attrNameLst>
                                      </p:cBhvr>
                                      <p:to>
                                        <p:strVal val="visible"/>
                                      </p:to>
                                    </p:set>
                                  </p:childTnLst>
                                </p:cTn>
                              </p:par>
                            </p:childTnLst>
                          </p:cTn>
                        </p:par>
                        <p:par>
                          <p:cTn id="86" fill="hold">
                            <p:stCondLst>
                              <p:cond delay="0"/>
                            </p:stCondLst>
                            <p:childTnLst>
                              <p:par>
                                <p:cTn id="87" nodeType="afterEffect" fill="hold" presetClass="entr" presetID="1">
                                  <p:stCondLst>
                                    <p:cond delay="0"/>
                                  </p:stCondLst>
                                  <p:childTnLst>
                                    <p:set>
                                      <p:cBhvr>
                                        <p:cTn id="88" dur="indefinite" fill="hold"/>
                                        <p:tgtEl>
                                          <p:spTgt spid="2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CERNcobrandi16-9">
  <a:themeElements>
    <a:clrScheme name="CERN 1">
      <a:dk1>
        <a:srgbClr val="0055a0"/>
      </a:dk1>
      <a:lt1>
        <a:srgbClr val="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tileRect l="0" t="0" r="0" b="0"/>
        </a:gradFill>
        <a:gradFill>
          <a:gsLst>
            <a:gs pos="0">
              <a:schemeClr val="phClr">
                <a:tint val="73000"/>
              </a:schemeClr>
            </a:gs>
            <a:gs pos="25000">
              <a:schemeClr val="phClr">
                <a:tint val="96000"/>
                <a:shade val="80000"/>
              </a:schemeClr>
            </a:gs>
            <a:gs pos="38000">
              <a:schemeClr val="phClr">
                <a:tint val="96000"/>
                <a:shade val="59000"/>
              </a:schemeClr>
            </a:gs>
            <a:gs pos="55000">
              <a:schemeClr val="phClr">
                <a:shade val="57000"/>
              </a:schemeClr>
            </a:gs>
            <a:gs pos="80000">
              <a:schemeClr val="phClr">
                <a:shade val="56000"/>
              </a:schemeClr>
            </a:gs>
            <a:gs pos="88000">
              <a:schemeClr val="phClr">
                <a:shade val="63000"/>
              </a:schemeClr>
            </a:gs>
            <a:gs pos="100000">
              <a:schemeClr val="phClr">
                <a:tint val="99550"/>
              </a:schemeClr>
            </a:gs>
          </a:gsLst>
          <a:lin ang="5400000" scaled="1"/>
          <a:tileRect l="0" t="0" r="0" b="0"/>
        </a:gradFill>
      </a:fillStyleLst>
      <a:lnStyleLst>
        <a:ln w="9525" cap="flat" cmpd="sng" algn="ctr">
          <a:prstDash val="solid"/>
        </a:ln>
        <a:ln w="1905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0000"/>
              </a:schemeClr>
            </a:gs>
            <a:gs pos="30000">
              <a:schemeClr val="phClr">
                <a:shade val="60000"/>
              </a:schemeClr>
            </a:gs>
            <a:gs pos="100000">
              <a:schemeClr val="phClr">
                <a:tint val="83000"/>
              </a:schemeClr>
            </a:gs>
          </a:gsLst>
          <a:lin ang="13000000" scaled="0"/>
          <a:tileRect l="0" t="0" r="0" b="0"/>
        </a:gradFill>
        <a:gradFill>
          <a:gsLst>
            <a:gs pos="0">
              <a:schemeClr val="phClr">
                <a:tint val="78000"/>
              </a:schemeClr>
            </a:gs>
            <a:gs pos="100000">
              <a:schemeClr val="phClr">
                <a:shade val="35000"/>
              </a:schemeClr>
            </a:gs>
          </a:gsLst>
          <a:path path="circle">
            <a:fillToRect l="60000" t="50000" r="4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CERNcobrandi16-9.potx</Template>
  <TotalTime>15</TotalTime>
  <Application>LibreOffice/24.2.7.2$Linux_X86_64 LibreOffice_project/420$Build-2</Application>
  <AppVersion>15.0000</AppVersion>
  <Words>11411</Words>
  <Paragraphs>820</Paragraphs>
  <Company>cern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2025-01-21T16:22:25Z</dcterms:created>
  <dc:creator>CERN User</dc:creator>
  <dc:description/>
  <dc:language>en-US</dc:language>
  <cp:lastModifiedBy/>
  <dcterms:modified xsi:type="dcterms:W3CDTF">2026-01-20T22:53:57Z</dcterms:modified>
  <cp:revision>1235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y fmtid="{D5CDD505-2E9C-101B-9397-08002B2CF9AE}" pid="3" name="Notes">
    <vt:i4>9</vt:i4>
  </property>
  <property fmtid="{D5CDD505-2E9C-101B-9397-08002B2CF9AE}" pid="4" name="PresentationFormat">
    <vt:lpwstr>On-screen Show (16:9)</vt:lpwstr>
  </property>
  <property fmtid="{D5CDD505-2E9C-101B-9397-08002B2CF9AE}" pid="5" name="Slides">
    <vt:i4>54</vt:i4>
  </property>
</Properties>
</file>